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3" r:id="rId3"/>
    <p:sldId id="262" r:id="rId4"/>
    <p:sldId id="258" r:id="rId5"/>
    <p:sldId id="259" r:id="rId6"/>
    <p:sldId id="260" r:id="rId7"/>
    <p:sldId id="264" r:id="rId8"/>
  </p:sldIdLst>
  <p:sldSz cx="12192000" cy="6858000"/>
  <p:notesSz cx="6858000" cy="9144000"/>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3" d="100"/>
          <a:sy n="103" d="100"/>
        </p:scale>
        <p:origin x="138" y="3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044A3F8-A645-4EEC-A924-DB952551F27A}"/>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s-AR"/>
          </a:p>
        </p:txBody>
      </p:sp>
      <p:sp>
        <p:nvSpPr>
          <p:cNvPr id="3" name="Sottotitolo 2">
            <a:extLst>
              <a:ext uri="{FF2B5EF4-FFF2-40B4-BE49-F238E27FC236}">
                <a16:creationId xmlns:a16="http://schemas.microsoft.com/office/drawing/2014/main" id="{12BA4E4E-FFED-4F6A-B08A-341056EC10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s-AR"/>
          </a:p>
        </p:txBody>
      </p:sp>
      <p:sp>
        <p:nvSpPr>
          <p:cNvPr id="4" name="Segnaposto data 3">
            <a:extLst>
              <a:ext uri="{FF2B5EF4-FFF2-40B4-BE49-F238E27FC236}">
                <a16:creationId xmlns:a16="http://schemas.microsoft.com/office/drawing/2014/main" id="{1F453D86-D4F6-4D74-B0E2-4D97BFD90FC1}"/>
              </a:ext>
            </a:extLst>
          </p:cNvPr>
          <p:cNvSpPr>
            <a:spLocks noGrp="1"/>
          </p:cNvSpPr>
          <p:nvPr>
            <p:ph type="dt" sz="half" idx="10"/>
          </p:nvPr>
        </p:nvSpPr>
        <p:spPr/>
        <p:txBody>
          <a:bodyPr/>
          <a:lstStyle/>
          <a:p>
            <a:fld id="{A0240DDD-A746-4029-9AE2-9A14335F3D05}" type="datetimeFigureOut">
              <a:rPr lang="es-AR" smtClean="0"/>
              <a:t>30/9/2023</a:t>
            </a:fld>
            <a:endParaRPr lang="es-AR"/>
          </a:p>
        </p:txBody>
      </p:sp>
      <p:sp>
        <p:nvSpPr>
          <p:cNvPr id="5" name="Segnaposto piè di pagina 4">
            <a:extLst>
              <a:ext uri="{FF2B5EF4-FFF2-40B4-BE49-F238E27FC236}">
                <a16:creationId xmlns:a16="http://schemas.microsoft.com/office/drawing/2014/main" id="{E82F6A43-E9BD-4A05-A99F-7B5C93EEA269}"/>
              </a:ext>
            </a:extLst>
          </p:cNvPr>
          <p:cNvSpPr>
            <a:spLocks noGrp="1"/>
          </p:cNvSpPr>
          <p:nvPr>
            <p:ph type="ftr" sz="quarter" idx="11"/>
          </p:nvPr>
        </p:nvSpPr>
        <p:spPr/>
        <p:txBody>
          <a:bodyPr/>
          <a:lstStyle/>
          <a:p>
            <a:endParaRPr lang="es-AR"/>
          </a:p>
        </p:txBody>
      </p:sp>
      <p:sp>
        <p:nvSpPr>
          <p:cNvPr id="6" name="Segnaposto numero diapositiva 5">
            <a:extLst>
              <a:ext uri="{FF2B5EF4-FFF2-40B4-BE49-F238E27FC236}">
                <a16:creationId xmlns:a16="http://schemas.microsoft.com/office/drawing/2014/main" id="{C4AC5458-94BF-4068-906D-A56E75B69319}"/>
              </a:ext>
            </a:extLst>
          </p:cNvPr>
          <p:cNvSpPr>
            <a:spLocks noGrp="1"/>
          </p:cNvSpPr>
          <p:nvPr>
            <p:ph type="sldNum" sz="quarter" idx="12"/>
          </p:nvPr>
        </p:nvSpPr>
        <p:spPr/>
        <p:txBody>
          <a:bodyPr/>
          <a:lstStyle/>
          <a:p>
            <a:fld id="{A76C8D50-D935-43DA-86E4-69957E599421}" type="slidenum">
              <a:rPr lang="es-AR" smtClean="0"/>
              <a:t>‹N›</a:t>
            </a:fld>
            <a:endParaRPr lang="es-AR"/>
          </a:p>
        </p:txBody>
      </p:sp>
    </p:spTree>
    <p:extLst>
      <p:ext uri="{BB962C8B-B14F-4D97-AF65-F5344CB8AC3E}">
        <p14:creationId xmlns:p14="http://schemas.microsoft.com/office/powerpoint/2010/main" val="39385529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DE273F2-6303-4454-9FE3-B78076648DB0}"/>
              </a:ext>
            </a:extLst>
          </p:cNvPr>
          <p:cNvSpPr>
            <a:spLocks noGrp="1"/>
          </p:cNvSpPr>
          <p:nvPr>
            <p:ph type="title"/>
          </p:nvPr>
        </p:nvSpPr>
        <p:spPr/>
        <p:txBody>
          <a:bodyPr/>
          <a:lstStyle/>
          <a:p>
            <a:r>
              <a:rPr lang="it-IT"/>
              <a:t>Fare clic per modificare lo stile del titolo dello schema</a:t>
            </a:r>
            <a:endParaRPr lang="es-AR"/>
          </a:p>
        </p:txBody>
      </p:sp>
      <p:sp>
        <p:nvSpPr>
          <p:cNvPr id="3" name="Segnaposto testo verticale 2">
            <a:extLst>
              <a:ext uri="{FF2B5EF4-FFF2-40B4-BE49-F238E27FC236}">
                <a16:creationId xmlns:a16="http://schemas.microsoft.com/office/drawing/2014/main" id="{C182FA82-6602-464D-94E2-116C014D944D}"/>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s-AR"/>
          </a:p>
        </p:txBody>
      </p:sp>
      <p:sp>
        <p:nvSpPr>
          <p:cNvPr id="4" name="Segnaposto data 3">
            <a:extLst>
              <a:ext uri="{FF2B5EF4-FFF2-40B4-BE49-F238E27FC236}">
                <a16:creationId xmlns:a16="http://schemas.microsoft.com/office/drawing/2014/main" id="{2B6F11C9-3510-48DB-AAF4-23C0984FB9E6}"/>
              </a:ext>
            </a:extLst>
          </p:cNvPr>
          <p:cNvSpPr>
            <a:spLocks noGrp="1"/>
          </p:cNvSpPr>
          <p:nvPr>
            <p:ph type="dt" sz="half" idx="10"/>
          </p:nvPr>
        </p:nvSpPr>
        <p:spPr/>
        <p:txBody>
          <a:bodyPr/>
          <a:lstStyle/>
          <a:p>
            <a:fld id="{A0240DDD-A746-4029-9AE2-9A14335F3D05}" type="datetimeFigureOut">
              <a:rPr lang="es-AR" smtClean="0"/>
              <a:t>30/9/2023</a:t>
            </a:fld>
            <a:endParaRPr lang="es-AR"/>
          </a:p>
        </p:txBody>
      </p:sp>
      <p:sp>
        <p:nvSpPr>
          <p:cNvPr id="5" name="Segnaposto piè di pagina 4">
            <a:extLst>
              <a:ext uri="{FF2B5EF4-FFF2-40B4-BE49-F238E27FC236}">
                <a16:creationId xmlns:a16="http://schemas.microsoft.com/office/drawing/2014/main" id="{5AD280BB-BB9E-4C5D-A6B6-1017A0BC86A6}"/>
              </a:ext>
            </a:extLst>
          </p:cNvPr>
          <p:cNvSpPr>
            <a:spLocks noGrp="1"/>
          </p:cNvSpPr>
          <p:nvPr>
            <p:ph type="ftr" sz="quarter" idx="11"/>
          </p:nvPr>
        </p:nvSpPr>
        <p:spPr/>
        <p:txBody>
          <a:bodyPr/>
          <a:lstStyle/>
          <a:p>
            <a:endParaRPr lang="es-AR"/>
          </a:p>
        </p:txBody>
      </p:sp>
      <p:sp>
        <p:nvSpPr>
          <p:cNvPr id="6" name="Segnaposto numero diapositiva 5">
            <a:extLst>
              <a:ext uri="{FF2B5EF4-FFF2-40B4-BE49-F238E27FC236}">
                <a16:creationId xmlns:a16="http://schemas.microsoft.com/office/drawing/2014/main" id="{4B7C5D7D-47D8-498E-9176-8CE24464364B}"/>
              </a:ext>
            </a:extLst>
          </p:cNvPr>
          <p:cNvSpPr>
            <a:spLocks noGrp="1"/>
          </p:cNvSpPr>
          <p:nvPr>
            <p:ph type="sldNum" sz="quarter" idx="12"/>
          </p:nvPr>
        </p:nvSpPr>
        <p:spPr/>
        <p:txBody>
          <a:bodyPr/>
          <a:lstStyle/>
          <a:p>
            <a:fld id="{A76C8D50-D935-43DA-86E4-69957E599421}" type="slidenum">
              <a:rPr lang="es-AR" smtClean="0"/>
              <a:t>‹N›</a:t>
            </a:fld>
            <a:endParaRPr lang="es-AR"/>
          </a:p>
        </p:txBody>
      </p:sp>
    </p:spTree>
    <p:extLst>
      <p:ext uri="{BB962C8B-B14F-4D97-AF65-F5344CB8AC3E}">
        <p14:creationId xmlns:p14="http://schemas.microsoft.com/office/powerpoint/2010/main" val="19702247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2B257C63-B1A5-422B-841D-9DF3FA9A6391}"/>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s-AR"/>
          </a:p>
        </p:txBody>
      </p:sp>
      <p:sp>
        <p:nvSpPr>
          <p:cNvPr id="3" name="Segnaposto testo verticale 2">
            <a:extLst>
              <a:ext uri="{FF2B5EF4-FFF2-40B4-BE49-F238E27FC236}">
                <a16:creationId xmlns:a16="http://schemas.microsoft.com/office/drawing/2014/main" id="{D6238957-E80D-4F4B-80DD-B8704AA8A19C}"/>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s-AR"/>
          </a:p>
        </p:txBody>
      </p:sp>
      <p:sp>
        <p:nvSpPr>
          <p:cNvPr id="4" name="Segnaposto data 3">
            <a:extLst>
              <a:ext uri="{FF2B5EF4-FFF2-40B4-BE49-F238E27FC236}">
                <a16:creationId xmlns:a16="http://schemas.microsoft.com/office/drawing/2014/main" id="{28900866-3E75-4958-B7A9-14F61C3F6676}"/>
              </a:ext>
            </a:extLst>
          </p:cNvPr>
          <p:cNvSpPr>
            <a:spLocks noGrp="1"/>
          </p:cNvSpPr>
          <p:nvPr>
            <p:ph type="dt" sz="half" idx="10"/>
          </p:nvPr>
        </p:nvSpPr>
        <p:spPr/>
        <p:txBody>
          <a:bodyPr/>
          <a:lstStyle/>
          <a:p>
            <a:fld id="{A0240DDD-A746-4029-9AE2-9A14335F3D05}" type="datetimeFigureOut">
              <a:rPr lang="es-AR" smtClean="0"/>
              <a:t>30/9/2023</a:t>
            </a:fld>
            <a:endParaRPr lang="es-AR"/>
          </a:p>
        </p:txBody>
      </p:sp>
      <p:sp>
        <p:nvSpPr>
          <p:cNvPr id="5" name="Segnaposto piè di pagina 4">
            <a:extLst>
              <a:ext uri="{FF2B5EF4-FFF2-40B4-BE49-F238E27FC236}">
                <a16:creationId xmlns:a16="http://schemas.microsoft.com/office/drawing/2014/main" id="{A1BFD77E-5B85-48ED-AC47-DEEFE19BEB8D}"/>
              </a:ext>
            </a:extLst>
          </p:cNvPr>
          <p:cNvSpPr>
            <a:spLocks noGrp="1"/>
          </p:cNvSpPr>
          <p:nvPr>
            <p:ph type="ftr" sz="quarter" idx="11"/>
          </p:nvPr>
        </p:nvSpPr>
        <p:spPr/>
        <p:txBody>
          <a:bodyPr/>
          <a:lstStyle/>
          <a:p>
            <a:endParaRPr lang="es-AR"/>
          </a:p>
        </p:txBody>
      </p:sp>
      <p:sp>
        <p:nvSpPr>
          <p:cNvPr id="6" name="Segnaposto numero diapositiva 5">
            <a:extLst>
              <a:ext uri="{FF2B5EF4-FFF2-40B4-BE49-F238E27FC236}">
                <a16:creationId xmlns:a16="http://schemas.microsoft.com/office/drawing/2014/main" id="{64D0D9DC-E46C-4427-B596-900114792B36}"/>
              </a:ext>
            </a:extLst>
          </p:cNvPr>
          <p:cNvSpPr>
            <a:spLocks noGrp="1"/>
          </p:cNvSpPr>
          <p:nvPr>
            <p:ph type="sldNum" sz="quarter" idx="12"/>
          </p:nvPr>
        </p:nvSpPr>
        <p:spPr/>
        <p:txBody>
          <a:bodyPr/>
          <a:lstStyle/>
          <a:p>
            <a:fld id="{A76C8D50-D935-43DA-86E4-69957E599421}" type="slidenum">
              <a:rPr lang="es-AR" smtClean="0"/>
              <a:t>‹N›</a:t>
            </a:fld>
            <a:endParaRPr lang="es-AR"/>
          </a:p>
        </p:txBody>
      </p:sp>
    </p:spTree>
    <p:extLst>
      <p:ext uri="{BB962C8B-B14F-4D97-AF65-F5344CB8AC3E}">
        <p14:creationId xmlns:p14="http://schemas.microsoft.com/office/powerpoint/2010/main" val="1323006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5D0F1B7-FD3E-4871-A6CC-B12E1EF9907C}"/>
              </a:ext>
            </a:extLst>
          </p:cNvPr>
          <p:cNvSpPr>
            <a:spLocks noGrp="1"/>
          </p:cNvSpPr>
          <p:nvPr>
            <p:ph type="title"/>
          </p:nvPr>
        </p:nvSpPr>
        <p:spPr/>
        <p:txBody>
          <a:bodyPr/>
          <a:lstStyle/>
          <a:p>
            <a:r>
              <a:rPr lang="it-IT"/>
              <a:t>Fare clic per modificare lo stile del titolo dello schema</a:t>
            </a:r>
            <a:endParaRPr lang="es-AR"/>
          </a:p>
        </p:txBody>
      </p:sp>
      <p:sp>
        <p:nvSpPr>
          <p:cNvPr id="3" name="Segnaposto contenuto 2">
            <a:extLst>
              <a:ext uri="{FF2B5EF4-FFF2-40B4-BE49-F238E27FC236}">
                <a16:creationId xmlns:a16="http://schemas.microsoft.com/office/drawing/2014/main" id="{5ACF39F0-B311-427F-9DF6-67E7DE286485}"/>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s-AR"/>
          </a:p>
        </p:txBody>
      </p:sp>
      <p:sp>
        <p:nvSpPr>
          <p:cNvPr id="4" name="Segnaposto data 3">
            <a:extLst>
              <a:ext uri="{FF2B5EF4-FFF2-40B4-BE49-F238E27FC236}">
                <a16:creationId xmlns:a16="http://schemas.microsoft.com/office/drawing/2014/main" id="{F694B333-C7AA-4234-8BC8-544D03C22828}"/>
              </a:ext>
            </a:extLst>
          </p:cNvPr>
          <p:cNvSpPr>
            <a:spLocks noGrp="1"/>
          </p:cNvSpPr>
          <p:nvPr>
            <p:ph type="dt" sz="half" idx="10"/>
          </p:nvPr>
        </p:nvSpPr>
        <p:spPr/>
        <p:txBody>
          <a:bodyPr/>
          <a:lstStyle/>
          <a:p>
            <a:fld id="{A0240DDD-A746-4029-9AE2-9A14335F3D05}" type="datetimeFigureOut">
              <a:rPr lang="es-AR" smtClean="0"/>
              <a:t>30/9/2023</a:t>
            </a:fld>
            <a:endParaRPr lang="es-AR"/>
          </a:p>
        </p:txBody>
      </p:sp>
      <p:sp>
        <p:nvSpPr>
          <p:cNvPr id="5" name="Segnaposto piè di pagina 4">
            <a:extLst>
              <a:ext uri="{FF2B5EF4-FFF2-40B4-BE49-F238E27FC236}">
                <a16:creationId xmlns:a16="http://schemas.microsoft.com/office/drawing/2014/main" id="{899D61FF-1EF9-48B5-A862-22FA96CD9E50}"/>
              </a:ext>
            </a:extLst>
          </p:cNvPr>
          <p:cNvSpPr>
            <a:spLocks noGrp="1"/>
          </p:cNvSpPr>
          <p:nvPr>
            <p:ph type="ftr" sz="quarter" idx="11"/>
          </p:nvPr>
        </p:nvSpPr>
        <p:spPr/>
        <p:txBody>
          <a:bodyPr/>
          <a:lstStyle/>
          <a:p>
            <a:endParaRPr lang="es-AR"/>
          </a:p>
        </p:txBody>
      </p:sp>
      <p:sp>
        <p:nvSpPr>
          <p:cNvPr id="6" name="Segnaposto numero diapositiva 5">
            <a:extLst>
              <a:ext uri="{FF2B5EF4-FFF2-40B4-BE49-F238E27FC236}">
                <a16:creationId xmlns:a16="http://schemas.microsoft.com/office/drawing/2014/main" id="{AB086252-E10F-453F-A688-749E8189A8B3}"/>
              </a:ext>
            </a:extLst>
          </p:cNvPr>
          <p:cNvSpPr>
            <a:spLocks noGrp="1"/>
          </p:cNvSpPr>
          <p:nvPr>
            <p:ph type="sldNum" sz="quarter" idx="12"/>
          </p:nvPr>
        </p:nvSpPr>
        <p:spPr/>
        <p:txBody>
          <a:bodyPr/>
          <a:lstStyle/>
          <a:p>
            <a:fld id="{A76C8D50-D935-43DA-86E4-69957E599421}" type="slidenum">
              <a:rPr lang="es-AR" smtClean="0"/>
              <a:t>‹N›</a:t>
            </a:fld>
            <a:endParaRPr lang="es-AR"/>
          </a:p>
        </p:txBody>
      </p:sp>
    </p:spTree>
    <p:extLst>
      <p:ext uri="{BB962C8B-B14F-4D97-AF65-F5344CB8AC3E}">
        <p14:creationId xmlns:p14="http://schemas.microsoft.com/office/powerpoint/2010/main" val="35175724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81BC63C-66B1-4272-8435-9A56C89F3C20}"/>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s-AR"/>
          </a:p>
        </p:txBody>
      </p:sp>
      <p:sp>
        <p:nvSpPr>
          <p:cNvPr id="3" name="Segnaposto testo 2">
            <a:extLst>
              <a:ext uri="{FF2B5EF4-FFF2-40B4-BE49-F238E27FC236}">
                <a16:creationId xmlns:a16="http://schemas.microsoft.com/office/drawing/2014/main" id="{475AC714-F3BC-4446-B65E-CD3C0AA2A4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47042FA7-2312-4313-820A-A43D46479478}"/>
              </a:ext>
            </a:extLst>
          </p:cNvPr>
          <p:cNvSpPr>
            <a:spLocks noGrp="1"/>
          </p:cNvSpPr>
          <p:nvPr>
            <p:ph type="dt" sz="half" idx="10"/>
          </p:nvPr>
        </p:nvSpPr>
        <p:spPr/>
        <p:txBody>
          <a:bodyPr/>
          <a:lstStyle/>
          <a:p>
            <a:fld id="{A0240DDD-A746-4029-9AE2-9A14335F3D05}" type="datetimeFigureOut">
              <a:rPr lang="es-AR" smtClean="0"/>
              <a:t>30/9/2023</a:t>
            </a:fld>
            <a:endParaRPr lang="es-AR"/>
          </a:p>
        </p:txBody>
      </p:sp>
      <p:sp>
        <p:nvSpPr>
          <p:cNvPr id="5" name="Segnaposto piè di pagina 4">
            <a:extLst>
              <a:ext uri="{FF2B5EF4-FFF2-40B4-BE49-F238E27FC236}">
                <a16:creationId xmlns:a16="http://schemas.microsoft.com/office/drawing/2014/main" id="{8EEA3DED-47C7-40AA-8A4C-BCD17430F131}"/>
              </a:ext>
            </a:extLst>
          </p:cNvPr>
          <p:cNvSpPr>
            <a:spLocks noGrp="1"/>
          </p:cNvSpPr>
          <p:nvPr>
            <p:ph type="ftr" sz="quarter" idx="11"/>
          </p:nvPr>
        </p:nvSpPr>
        <p:spPr/>
        <p:txBody>
          <a:bodyPr/>
          <a:lstStyle/>
          <a:p>
            <a:endParaRPr lang="es-AR"/>
          </a:p>
        </p:txBody>
      </p:sp>
      <p:sp>
        <p:nvSpPr>
          <p:cNvPr id="6" name="Segnaposto numero diapositiva 5">
            <a:extLst>
              <a:ext uri="{FF2B5EF4-FFF2-40B4-BE49-F238E27FC236}">
                <a16:creationId xmlns:a16="http://schemas.microsoft.com/office/drawing/2014/main" id="{EF4C1BB5-864F-494D-9E6C-AB98F175573F}"/>
              </a:ext>
            </a:extLst>
          </p:cNvPr>
          <p:cNvSpPr>
            <a:spLocks noGrp="1"/>
          </p:cNvSpPr>
          <p:nvPr>
            <p:ph type="sldNum" sz="quarter" idx="12"/>
          </p:nvPr>
        </p:nvSpPr>
        <p:spPr/>
        <p:txBody>
          <a:bodyPr/>
          <a:lstStyle/>
          <a:p>
            <a:fld id="{A76C8D50-D935-43DA-86E4-69957E599421}" type="slidenum">
              <a:rPr lang="es-AR" smtClean="0"/>
              <a:t>‹N›</a:t>
            </a:fld>
            <a:endParaRPr lang="es-AR"/>
          </a:p>
        </p:txBody>
      </p:sp>
    </p:spTree>
    <p:extLst>
      <p:ext uri="{BB962C8B-B14F-4D97-AF65-F5344CB8AC3E}">
        <p14:creationId xmlns:p14="http://schemas.microsoft.com/office/powerpoint/2010/main" val="970814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7D8E279-9C7D-465F-BCB8-90A84DE1DA30}"/>
              </a:ext>
            </a:extLst>
          </p:cNvPr>
          <p:cNvSpPr>
            <a:spLocks noGrp="1"/>
          </p:cNvSpPr>
          <p:nvPr>
            <p:ph type="title"/>
          </p:nvPr>
        </p:nvSpPr>
        <p:spPr/>
        <p:txBody>
          <a:bodyPr/>
          <a:lstStyle/>
          <a:p>
            <a:r>
              <a:rPr lang="it-IT"/>
              <a:t>Fare clic per modificare lo stile del titolo dello schema</a:t>
            </a:r>
            <a:endParaRPr lang="es-AR"/>
          </a:p>
        </p:txBody>
      </p:sp>
      <p:sp>
        <p:nvSpPr>
          <p:cNvPr id="3" name="Segnaposto contenuto 2">
            <a:extLst>
              <a:ext uri="{FF2B5EF4-FFF2-40B4-BE49-F238E27FC236}">
                <a16:creationId xmlns:a16="http://schemas.microsoft.com/office/drawing/2014/main" id="{AB7310AF-DF5C-43FC-B8A9-9E2B8D5EA6CC}"/>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s-AR"/>
          </a:p>
        </p:txBody>
      </p:sp>
      <p:sp>
        <p:nvSpPr>
          <p:cNvPr id="4" name="Segnaposto contenuto 3">
            <a:extLst>
              <a:ext uri="{FF2B5EF4-FFF2-40B4-BE49-F238E27FC236}">
                <a16:creationId xmlns:a16="http://schemas.microsoft.com/office/drawing/2014/main" id="{BF67BF37-8EEA-4A7D-AB1E-25FDFAA3B0AA}"/>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s-AR"/>
          </a:p>
        </p:txBody>
      </p:sp>
      <p:sp>
        <p:nvSpPr>
          <p:cNvPr id="5" name="Segnaposto data 4">
            <a:extLst>
              <a:ext uri="{FF2B5EF4-FFF2-40B4-BE49-F238E27FC236}">
                <a16:creationId xmlns:a16="http://schemas.microsoft.com/office/drawing/2014/main" id="{EF536E13-167B-411D-ABB5-99B82C93AA52}"/>
              </a:ext>
            </a:extLst>
          </p:cNvPr>
          <p:cNvSpPr>
            <a:spLocks noGrp="1"/>
          </p:cNvSpPr>
          <p:nvPr>
            <p:ph type="dt" sz="half" idx="10"/>
          </p:nvPr>
        </p:nvSpPr>
        <p:spPr/>
        <p:txBody>
          <a:bodyPr/>
          <a:lstStyle/>
          <a:p>
            <a:fld id="{A0240DDD-A746-4029-9AE2-9A14335F3D05}" type="datetimeFigureOut">
              <a:rPr lang="es-AR" smtClean="0"/>
              <a:t>30/9/2023</a:t>
            </a:fld>
            <a:endParaRPr lang="es-AR"/>
          </a:p>
        </p:txBody>
      </p:sp>
      <p:sp>
        <p:nvSpPr>
          <p:cNvPr id="6" name="Segnaposto piè di pagina 5">
            <a:extLst>
              <a:ext uri="{FF2B5EF4-FFF2-40B4-BE49-F238E27FC236}">
                <a16:creationId xmlns:a16="http://schemas.microsoft.com/office/drawing/2014/main" id="{97AE1651-A078-46BC-88C9-71FDBF78ABAA}"/>
              </a:ext>
            </a:extLst>
          </p:cNvPr>
          <p:cNvSpPr>
            <a:spLocks noGrp="1"/>
          </p:cNvSpPr>
          <p:nvPr>
            <p:ph type="ftr" sz="quarter" idx="11"/>
          </p:nvPr>
        </p:nvSpPr>
        <p:spPr/>
        <p:txBody>
          <a:bodyPr/>
          <a:lstStyle/>
          <a:p>
            <a:endParaRPr lang="es-AR"/>
          </a:p>
        </p:txBody>
      </p:sp>
      <p:sp>
        <p:nvSpPr>
          <p:cNvPr id="7" name="Segnaposto numero diapositiva 6">
            <a:extLst>
              <a:ext uri="{FF2B5EF4-FFF2-40B4-BE49-F238E27FC236}">
                <a16:creationId xmlns:a16="http://schemas.microsoft.com/office/drawing/2014/main" id="{571A7FE6-EABD-4FF3-81EC-B46BDBB77835}"/>
              </a:ext>
            </a:extLst>
          </p:cNvPr>
          <p:cNvSpPr>
            <a:spLocks noGrp="1"/>
          </p:cNvSpPr>
          <p:nvPr>
            <p:ph type="sldNum" sz="quarter" idx="12"/>
          </p:nvPr>
        </p:nvSpPr>
        <p:spPr/>
        <p:txBody>
          <a:bodyPr/>
          <a:lstStyle/>
          <a:p>
            <a:fld id="{A76C8D50-D935-43DA-86E4-69957E599421}" type="slidenum">
              <a:rPr lang="es-AR" smtClean="0"/>
              <a:t>‹N›</a:t>
            </a:fld>
            <a:endParaRPr lang="es-AR"/>
          </a:p>
        </p:txBody>
      </p:sp>
    </p:spTree>
    <p:extLst>
      <p:ext uri="{BB962C8B-B14F-4D97-AF65-F5344CB8AC3E}">
        <p14:creationId xmlns:p14="http://schemas.microsoft.com/office/powerpoint/2010/main" val="8871924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566C819-7923-4F61-AF03-D0B1B4042933}"/>
              </a:ext>
            </a:extLst>
          </p:cNvPr>
          <p:cNvSpPr>
            <a:spLocks noGrp="1"/>
          </p:cNvSpPr>
          <p:nvPr>
            <p:ph type="title"/>
          </p:nvPr>
        </p:nvSpPr>
        <p:spPr>
          <a:xfrm>
            <a:off x="839788" y="365125"/>
            <a:ext cx="10515600" cy="1325563"/>
          </a:xfrm>
        </p:spPr>
        <p:txBody>
          <a:bodyPr/>
          <a:lstStyle/>
          <a:p>
            <a:r>
              <a:rPr lang="it-IT"/>
              <a:t>Fare clic per modificare lo stile del titolo dello schema</a:t>
            </a:r>
            <a:endParaRPr lang="es-AR"/>
          </a:p>
        </p:txBody>
      </p:sp>
      <p:sp>
        <p:nvSpPr>
          <p:cNvPr id="3" name="Segnaposto testo 2">
            <a:extLst>
              <a:ext uri="{FF2B5EF4-FFF2-40B4-BE49-F238E27FC236}">
                <a16:creationId xmlns:a16="http://schemas.microsoft.com/office/drawing/2014/main" id="{ACD9962F-2195-445E-B336-6D0C8E7956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09F5681B-D484-4544-AFEE-3DC36BC87074}"/>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s-AR"/>
          </a:p>
        </p:txBody>
      </p:sp>
      <p:sp>
        <p:nvSpPr>
          <p:cNvPr id="5" name="Segnaposto testo 4">
            <a:extLst>
              <a:ext uri="{FF2B5EF4-FFF2-40B4-BE49-F238E27FC236}">
                <a16:creationId xmlns:a16="http://schemas.microsoft.com/office/drawing/2014/main" id="{581A9C66-300B-4AC0-BE83-DAED65A381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3155AFEE-C312-44D8-862F-8E0AD6982840}"/>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s-AR"/>
          </a:p>
        </p:txBody>
      </p:sp>
      <p:sp>
        <p:nvSpPr>
          <p:cNvPr id="7" name="Segnaposto data 6">
            <a:extLst>
              <a:ext uri="{FF2B5EF4-FFF2-40B4-BE49-F238E27FC236}">
                <a16:creationId xmlns:a16="http://schemas.microsoft.com/office/drawing/2014/main" id="{FB51472B-1208-4A4E-AFA2-FA759E5C006E}"/>
              </a:ext>
            </a:extLst>
          </p:cNvPr>
          <p:cNvSpPr>
            <a:spLocks noGrp="1"/>
          </p:cNvSpPr>
          <p:nvPr>
            <p:ph type="dt" sz="half" idx="10"/>
          </p:nvPr>
        </p:nvSpPr>
        <p:spPr/>
        <p:txBody>
          <a:bodyPr/>
          <a:lstStyle/>
          <a:p>
            <a:fld id="{A0240DDD-A746-4029-9AE2-9A14335F3D05}" type="datetimeFigureOut">
              <a:rPr lang="es-AR" smtClean="0"/>
              <a:t>30/9/2023</a:t>
            </a:fld>
            <a:endParaRPr lang="es-AR"/>
          </a:p>
        </p:txBody>
      </p:sp>
      <p:sp>
        <p:nvSpPr>
          <p:cNvPr id="8" name="Segnaposto piè di pagina 7">
            <a:extLst>
              <a:ext uri="{FF2B5EF4-FFF2-40B4-BE49-F238E27FC236}">
                <a16:creationId xmlns:a16="http://schemas.microsoft.com/office/drawing/2014/main" id="{7116E665-F8A3-4900-B266-0FF7E362B9DC}"/>
              </a:ext>
            </a:extLst>
          </p:cNvPr>
          <p:cNvSpPr>
            <a:spLocks noGrp="1"/>
          </p:cNvSpPr>
          <p:nvPr>
            <p:ph type="ftr" sz="quarter" idx="11"/>
          </p:nvPr>
        </p:nvSpPr>
        <p:spPr/>
        <p:txBody>
          <a:bodyPr/>
          <a:lstStyle/>
          <a:p>
            <a:endParaRPr lang="es-AR"/>
          </a:p>
        </p:txBody>
      </p:sp>
      <p:sp>
        <p:nvSpPr>
          <p:cNvPr id="9" name="Segnaposto numero diapositiva 8">
            <a:extLst>
              <a:ext uri="{FF2B5EF4-FFF2-40B4-BE49-F238E27FC236}">
                <a16:creationId xmlns:a16="http://schemas.microsoft.com/office/drawing/2014/main" id="{2DEED3EF-4089-4578-92FD-FD405E01BDCC}"/>
              </a:ext>
            </a:extLst>
          </p:cNvPr>
          <p:cNvSpPr>
            <a:spLocks noGrp="1"/>
          </p:cNvSpPr>
          <p:nvPr>
            <p:ph type="sldNum" sz="quarter" idx="12"/>
          </p:nvPr>
        </p:nvSpPr>
        <p:spPr/>
        <p:txBody>
          <a:bodyPr/>
          <a:lstStyle/>
          <a:p>
            <a:fld id="{A76C8D50-D935-43DA-86E4-69957E599421}" type="slidenum">
              <a:rPr lang="es-AR" smtClean="0"/>
              <a:t>‹N›</a:t>
            </a:fld>
            <a:endParaRPr lang="es-AR"/>
          </a:p>
        </p:txBody>
      </p:sp>
    </p:spTree>
    <p:extLst>
      <p:ext uri="{BB962C8B-B14F-4D97-AF65-F5344CB8AC3E}">
        <p14:creationId xmlns:p14="http://schemas.microsoft.com/office/powerpoint/2010/main" val="17456472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0E8EFC4-A506-4A78-ADF2-BB0D3E08A8B7}"/>
              </a:ext>
            </a:extLst>
          </p:cNvPr>
          <p:cNvSpPr>
            <a:spLocks noGrp="1"/>
          </p:cNvSpPr>
          <p:nvPr>
            <p:ph type="title"/>
          </p:nvPr>
        </p:nvSpPr>
        <p:spPr/>
        <p:txBody>
          <a:bodyPr/>
          <a:lstStyle/>
          <a:p>
            <a:r>
              <a:rPr lang="it-IT"/>
              <a:t>Fare clic per modificare lo stile del titolo dello schema</a:t>
            </a:r>
            <a:endParaRPr lang="es-AR"/>
          </a:p>
        </p:txBody>
      </p:sp>
      <p:sp>
        <p:nvSpPr>
          <p:cNvPr id="3" name="Segnaposto data 2">
            <a:extLst>
              <a:ext uri="{FF2B5EF4-FFF2-40B4-BE49-F238E27FC236}">
                <a16:creationId xmlns:a16="http://schemas.microsoft.com/office/drawing/2014/main" id="{5111BC38-FEBE-495F-A725-D4BCC69317AB}"/>
              </a:ext>
            </a:extLst>
          </p:cNvPr>
          <p:cNvSpPr>
            <a:spLocks noGrp="1"/>
          </p:cNvSpPr>
          <p:nvPr>
            <p:ph type="dt" sz="half" idx="10"/>
          </p:nvPr>
        </p:nvSpPr>
        <p:spPr/>
        <p:txBody>
          <a:bodyPr/>
          <a:lstStyle/>
          <a:p>
            <a:fld id="{A0240DDD-A746-4029-9AE2-9A14335F3D05}" type="datetimeFigureOut">
              <a:rPr lang="es-AR" smtClean="0"/>
              <a:t>30/9/2023</a:t>
            </a:fld>
            <a:endParaRPr lang="es-AR"/>
          </a:p>
        </p:txBody>
      </p:sp>
      <p:sp>
        <p:nvSpPr>
          <p:cNvPr id="4" name="Segnaposto piè di pagina 3">
            <a:extLst>
              <a:ext uri="{FF2B5EF4-FFF2-40B4-BE49-F238E27FC236}">
                <a16:creationId xmlns:a16="http://schemas.microsoft.com/office/drawing/2014/main" id="{571E55B1-8F14-4C41-AAE1-2C1D55A804DE}"/>
              </a:ext>
            </a:extLst>
          </p:cNvPr>
          <p:cNvSpPr>
            <a:spLocks noGrp="1"/>
          </p:cNvSpPr>
          <p:nvPr>
            <p:ph type="ftr" sz="quarter" idx="11"/>
          </p:nvPr>
        </p:nvSpPr>
        <p:spPr/>
        <p:txBody>
          <a:bodyPr/>
          <a:lstStyle/>
          <a:p>
            <a:endParaRPr lang="es-AR"/>
          </a:p>
        </p:txBody>
      </p:sp>
      <p:sp>
        <p:nvSpPr>
          <p:cNvPr id="5" name="Segnaposto numero diapositiva 4">
            <a:extLst>
              <a:ext uri="{FF2B5EF4-FFF2-40B4-BE49-F238E27FC236}">
                <a16:creationId xmlns:a16="http://schemas.microsoft.com/office/drawing/2014/main" id="{4ECBE5EC-A262-48F9-88D9-CA03925A610D}"/>
              </a:ext>
            </a:extLst>
          </p:cNvPr>
          <p:cNvSpPr>
            <a:spLocks noGrp="1"/>
          </p:cNvSpPr>
          <p:nvPr>
            <p:ph type="sldNum" sz="quarter" idx="12"/>
          </p:nvPr>
        </p:nvSpPr>
        <p:spPr/>
        <p:txBody>
          <a:bodyPr/>
          <a:lstStyle/>
          <a:p>
            <a:fld id="{A76C8D50-D935-43DA-86E4-69957E599421}" type="slidenum">
              <a:rPr lang="es-AR" smtClean="0"/>
              <a:t>‹N›</a:t>
            </a:fld>
            <a:endParaRPr lang="es-AR"/>
          </a:p>
        </p:txBody>
      </p:sp>
    </p:spTree>
    <p:extLst>
      <p:ext uri="{BB962C8B-B14F-4D97-AF65-F5344CB8AC3E}">
        <p14:creationId xmlns:p14="http://schemas.microsoft.com/office/powerpoint/2010/main" val="2008160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5CD376CA-0FBD-4A09-8545-F2DCC8CE4070}"/>
              </a:ext>
            </a:extLst>
          </p:cNvPr>
          <p:cNvSpPr>
            <a:spLocks noGrp="1"/>
          </p:cNvSpPr>
          <p:nvPr>
            <p:ph type="dt" sz="half" idx="10"/>
          </p:nvPr>
        </p:nvSpPr>
        <p:spPr/>
        <p:txBody>
          <a:bodyPr/>
          <a:lstStyle/>
          <a:p>
            <a:fld id="{A0240DDD-A746-4029-9AE2-9A14335F3D05}" type="datetimeFigureOut">
              <a:rPr lang="es-AR" smtClean="0"/>
              <a:t>30/9/2023</a:t>
            </a:fld>
            <a:endParaRPr lang="es-AR"/>
          </a:p>
        </p:txBody>
      </p:sp>
      <p:sp>
        <p:nvSpPr>
          <p:cNvPr id="3" name="Segnaposto piè di pagina 2">
            <a:extLst>
              <a:ext uri="{FF2B5EF4-FFF2-40B4-BE49-F238E27FC236}">
                <a16:creationId xmlns:a16="http://schemas.microsoft.com/office/drawing/2014/main" id="{79413C39-4ECA-4F72-AFE5-FA5CB6FE57DB}"/>
              </a:ext>
            </a:extLst>
          </p:cNvPr>
          <p:cNvSpPr>
            <a:spLocks noGrp="1"/>
          </p:cNvSpPr>
          <p:nvPr>
            <p:ph type="ftr" sz="quarter" idx="11"/>
          </p:nvPr>
        </p:nvSpPr>
        <p:spPr/>
        <p:txBody>
          <a:bodyPr/>
          <a:lstStyle/>
          <a:p>
            <a:endParaRPr lang="es-AR"/>
          </a:p>
        </p:txBody>
      </p:sp>
      <p:sp>
        <p:nvSpPr>
          <p:cNvPr id="4" name="Segnaposto numero diapositiva 3">
            <a:extLst>
              <a:ext uri="{FF2B5EF4-FFF2-40B4-BE49-F238E27FC236}">
                <a16:creationId xmlns:a16="http://schemas.microsoft.com/office/drawing/2014/main" id="{15E6DAC0-6132-4B57-97AE-8B74F7B31863}"/>
              </a:ext>
            </a:extLst>
          </p:cNvPr>
          <p:cNvSpPr>
            <a:spLocks noGrp="1"/>
          </p:cNvSpPr>
          <p:nvPr>
            <p:ph type="sldNum" sz="quarter" idx="12"/>
          </p:nvPr>
        </p:nvSpPr>
        <p:spPr/>
        <p:txBody>
          <a:bodyPr/>
          <a:lstStyle/>
          <a:p>
            <a:fld id="{A76C8D50-D935-43DA-86E4-69957E599421}" type="slidenum">
              <a:rPr lang="es-AR" smtClean="0"/>
              <a:t>‹N›</a:t>
            </a:fld>
            <a:endParaRPr lang="es-AR"/>
          </a:p>
        </p:txBody>
      </p:sp>
    </p:spTree>
    <p:extLst>
      <p:ext uri="{BB962C8B-B14F-4D97-AF65-F5344CB8AC3E}">
        <p14:creationId xmlns:p14="http://schemas.microsoft.com/office/powerpoint/2010/main" val="39817569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00A3E96-1BB9-4187-9776-DD8032C1F6B5}"/>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s-AR"/>
          </a:p>
        </p:txBody>
      </p:sp>
      <p:sp>
        <p:nvSpPr>
          <p:cNvPr id="3" name="Segnaposto contenuto 2">
            <a:extLst>
              <a:ext uri="{FF2B5EF4-FFF2-40B4-BE49-F238E27FC236}">
                <a16:creationId xmlns:a16="http://schemas.microsoft.com/office/drawing/2014/main" id="{FDE02ACD-B888-499E-81A6-0FC2CCBF93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s-AR"/>
          </a:p>
        </p:txBody>
      </p:sp>
      <p:sp>
        <p:nvSpPr>
          <p:cNvPr id="4" name="Segnaposto testo 3">
            <a:extLst>
              <a:ext uri="{FF2B5EF4-FFF2-40B4-BE49-F238E27FC236}">
                <a16:creationId xmlns:a16="http://schemas.microsoft.com/office/drawing/2014/main" id="{972DC0CA-71C7-498D-8ABC-F3D5665C81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DFFCA153-7423-4B10-8CCE-A35ED34C6C59}"/>
              </a:ext>
            </a:extLst>
          </p:cNvPr>
          <p:cNvSpPr>
            <a:spLocks noGrp="1"/>
          </p:cNvSpPr>
          <p:nvPr>
            <p:ph type="dt" sz="half" idx="10"/>
          </p:nvPr>
        </p:nvSpPr>
        <p:spPr/>
        <p:txBody>
          <a:bodyPr/>
          <a:lstStyle/>
          <a:p>
            <a:fld id="{A0240DDD-A746-4029-9AE2-9A14335F3D05}" type="datetimeFigureOut">
              <a:rPr lang="es-AR" smtClean="0"/>
              <a:t>30/9/2023</a:t>
            </a:fld>
            <a:endParaRPr lang="es-AR"/>
          </a:p>
        </p:txBody>
      </p:sp>
      <p:sp>
        <p:nvSpPr>
          <p:cNvPr id="6" name="Segnaposto piè di pagina 5">
            <a:extLst>
              <a:ext uri="{FF2B5EF4-FFF2-40B4-BE49-F238E27FC236}">
                <a16:creationId xmlns:a16="http://schemas.microsoft.com/office/drawing/2014/main" id="{99DABD6E-8EF1-4E86-829F-526098F7BE2F}"/>
              </a:ext>
            </a:extLst>
          </p:cNvPr>
          <p:cNvSpPr>
            <a:spLocks noGrp="1"/>
          </p:cNvSpPr>
          <p:nvPr>
            <p:ph type="ftr" sz="quarter" idx="11"/>
          </p:nvPr>
        </p:nvSpPr>
        <p:spPr/>
        <p:txBody>
          <a:bodyPr/>
          <a:lstStyle/>
          <a:p>
            <a:endParaRPr lang="es-AR"/>
          </a:p>
        </p:txBody>
      </p:sp>
      <p:sp>
        <p:nvSpPr>
          <p:cNvPr id="7" name="Segnaposto numero diapositiva 6">
            <a:extLst>
              <a:ext uri="{FF2B5EF4-FFF2-40B4-BE49-F238E27FC236}">
                <a16:creationId xmlns:a16="http://schemas.microsoft.com/office/drawing/2014/main" id="{7172B663-586B-4F63-B15E-B3CE6EF38883}"/>
              </a:ext>
            </a:extLst>
          </p:cNvPr>
          <p:cNvSpPr>
            <a:spLocks noGrp="1"/>
          </p:cNvSpPr>
          <p:nvPr>
            <p:ph type="sldNum" sz="quarter" idx="12"/>
          </p:nvPr>
        </p:nvSpPr>
        <p:spPr/>
        <p:txBody>
          <a:bodyPr/>
          <a:lstStyle/>
          <a:p>
            <a:fld id="{A76C8D50-D935-43DA-86E4-69957E599421}" type="slidenum">
              <a:rPr lang="es-AR" smtClean="0"/>
              <a:t>‹N›</a:t>
            </a:fld>
            <a:endParaRPr lang="es-AR"/>
          </a:p>
        </p:txBody>
      </p:sp>
    </p:spTree>
    <p:extLst>
      <p:ext uri="{BB962C8B-B14F-4D97-AF65-F5344CB8AC3E}">
        <p14:creationId xmlns:p14="http://schemas.microsoft.com/office/powerpoint/2010/main" val="2633333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597A034-BA7A-4155-A069-DDB6A73BFDF8}"/>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s-AR"/>
          </a:p>
        </p:txBody>
      </p:sp>
      <p:sp>
        <p:nvSpPr>
          <p:cNvPr id="3" name="Segnaposto immagine 2">
            <a:extLst>
              <a:ext uri="{FF2B5EF4-FFF2-40B4-BE49-F238E27FC236}">
                <a16:creationId xmlns:a16="http://schemas.microsoft.com/office/drawing/2014/main" id="{7945B92F-896B-47B0-A09A-C18AE37A91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AR"/>
          </a:p>
        </p:txBody>
      </p:sp>
      <p:sp>
        <p:nvSpPr>
          <p:cNvPr id="4" name="Segnaposto testo 3">
            <a:extLst>
              <a:ext uri="{FF2B5EF4-FFF2-40B4-BE49-F238E27FC236}">
                <a16:creationId xmlns:a16="http://schemas.microsoft.com/office/drawing/2014/main" id="{12A9F9EA-B04D-49C5-A3B4-1F4C944454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A8730FBF-2773-4F40-A8A7-A00BA47691FD}"/>
              </a:ext>
            </a:extLst>
          </p:cNvPr>
          <p:cNvSpPr>
            <a:spLocks noGrp="1"/>
          </p:cNvSpPr>
          <p:nvPr>
            <p:ph type="dt" sz="half" idx="10"/>
          </p:nvPr>
        </p:nvSpPr>
        <p:spPr/>
        <p:txBody>
          <a:bodyPr/>
          <a:lstStyle/>
          <a:p>
            <a:fld id="{A0240DDD-A746-4029-9AE2-9A14335F3D05}" type="datetimeFigureOut">
              <a:rPr lang="es-AR" smtClean="0"/>
              <a:t>30/9/2023</a:t>
            </a:fld>
            <a:endParaRPr lang="es-AR"/>
          </a:p>
        </p:txBody>
      </p:sp>
      <p:sp>
        <p:nvSpPr>
          <p:cNvPr id="6" name="Segnaposto piè di pagina 5">
            <a:extLst>
              <a:ext uri="{FF2B5EF4-FFF2-40B4-BE49-F238E27FC236}">
                <a16:creationId xmlns:a16="http://schemas.microsoft.com/office/drawing/2014/main" id="{593DD8CA-0868-4684-93B0-BF220E1D6F5D}"/>
              </a:ext>
            </a:extLst>
          </p:cNvPr>
          <p:cNvSpPr>
            <a:spLocks noGrp="1"/>
          </p:cNvSpPr>
          <p:nvPr>
            <p:ph type="ftr" sz="quarter" idx="11"/>
          </p:nvPr>
        </p:nvSpPr>
        <p:spPr/>
        <p:txBody>
          <a:bodyPr/>
          <a:lstStyle/>
          <a:p>
            <a:endParaRPr lang="es-AR"/>
          </a:p>
        </p:txBody>
      </p:sp>
      <p:sp>
        <p:nvSpPr>
          <p:cNvPr id="7" name="Segnaposto numero diapositiva 6">
            <a:extLst>
              <a:ext uri="{FF2B5EF4-FFF2-40B4-BE49-F238E27FC236}">
                <a16:creationId xmlns:a16="http://schemas.microsoft.com/office/drawing/2014/main" id="{07BE6F8C-DE4C-4DCD-A2E1-FA75A2803586}"/>
              </a:ext>
            </a:extLst>
          </p:cNvPr>
          <p:cNvSpPr>
            <a:spLocks noGrp="1"/>
          </p:cNvSpPr>
          <p:nvPr>
            <p:ph type="sldNum" sz="quarter" idx="12"/>
          </p:nvPr>
        </p:nvSpPr>
        <p:spPr/>
        <p:txBody>
          <a:bodyPr/>
          <a:lstStyle/>
          <a:p>
            <a:fld id="{A76C8D50-D935-43DA-86E4-69957E599421}" type="slidenum">
              <a:rPr lang="es-AR" smtClean="0"/>
              <a:t>‹N›</a:t>
            </a:fld>
            <a:endParaRPr lang="es-AR"/>
          </a:p>
        </p:txBody>
      </p:sp>
    </p:spTree>
    <p:extLst>
      <p:ext uri="{BB962C8B-B14F-4D97-AF65-F5344CB8AC3E}">
        <p14:creationId xmlns:p14="http://schemas.microsoft.com/office/powerpoint/2010/main" val="1557259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D0DAB117-2ABB-400D-AD40-04FB58DB39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s-AR"/>
          </a:p>
        </p:txBody>
      </p:sp>
      <p:sp>
        <p:nvSpPr>
          <p:cNvPr id="3" name="Segnaposto testo 2">
            <a:extLst>
              <a:ext uri="{FF2B5EF4-FFF2-40B4-BE49-F238E27FC236}">
                <a16:creationId xmlns:a16="http://schemas.microsoft.com/office/drawing/2014/main" id="{3F499BD4-6342-4A1A-B110-78A4A1538F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s-AR"/>
          </a:p>
        </p:txBody>
      </p:sp>
      <p:sp>
        <p:nvSpPr>
          <p:cNvPr id="4" name="Segnaposto data 3">
            <a:extLst>
              <a:ext uri="{FF2B5EF4-FFF2-40B4-BE49-F238E27FC236}">
                <a16:creationId xmlns:a16="http://schemas.microsoft.com/office/drawing/2014/main" id="{51EB507D-B3D5-41B2-B293-D7689C56C5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240DDD-A746-4029-9AE2-9A14335F3D05}" type="datetimeFigureOut">
              <a:rPr lang="es-AR" smtClean="0"/>
              <a:t>30/9/2023</a:t>
            </a:fld>
            <a:endParaRPr lang="es-AR"/>
          </a:p>
        </p:txBody>
      </p:sp>
      <p:sp>
        <p:nvSpPr>
          <p:cNvPr id="5" name="Segnaposto piè di pagina 4">
            <a:extLst>
              <a:ext uri="{FF2B5EF4-FFF2-40B4-BE49-F238E27FC236}">
                <a16:creationId xmlns:a16="http://schemas.microsoft.com/office/drawing/2014/main" id="{9ED7DCEF-F7EE-45BB-AD12-58B6B77810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AR"/>
          </a:p>
        </p:txBody>
      </p:sp>
      <p:sp>
        <p:nvSpPr>
          <p:cNvPr id="6" name="Segnaposto numero diapositiva 5">
            <a:extLst>
              <a:ext uri="{FF2B5EF4-FFF2-40B4-BE49-F238E27FC236}">
                <a16:creationId xmlns:a16="http://schemas.microsoft.com/office/drawing/2014/main" id="{A1F71329-9F1A-4BC5-A9B5-4739036F41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C8D50-D935-43DA-86E4-69957E599421}" type="slidenum">
              <a:rPr lang="es-AR" smtClean="0"/>
              <a:t>‹N›</a:t>
            </a:fld>
            <a:endParaRPr lang="es-AR"/>
          </a:p>
        </p:txBody>
      </p:sp>
    </p:spTree>
    <p:extLst>
      <p:ext uri="{BB962C8B-B14F-4D97-AF65-F5344CB8AC3E}">
        <p14:creationId xmlns:p14="http://schemas.microsoft.com/office/powerpoint/2010/main" val="36559651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8.jpe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3DC6E947-0928-4C3A-935B-47CB7058C6D3}"/>
              </a:ext>
            </a:extLst>
          </p:cNvPr>
          <p:cNvPicPr>
            <a:picLocks noChangeAspect="1"/>
          </p:cNvPicPr>
          <p:nvPr/>
        </p:nvPicPr>
        <p:blipFill>
          <a:blip r:embed="rId2"/>
          <a:stretch>
            <a:fillRect/>
          </a:stretch>
        </p:blipFill>
        <p:spPr>
          <a:xfrm>
            <a:off x="8452607" y="4513408"/>
            <a:ext cx="3810000" cy="2143125"/>
          </a:xfrm>
          <a:prstGeom prst="rect">
            <a:avLst/>
          </a:prstGeom>
        </p:spPr>
      </p:pic>
      <p:pic>
        <p:nvPicPr>
          <p:cNvPr id="6" name="Immagine 5">
            <a:extLst>
              <a:ext uri="{FF2B5EF4-FFF2-40B4-BE49-F238E27FC236}">
                <a16:creationId xmlns:a16="http://schemas.microsoft.com/office/drawing/2014/main" id="{4B05757A-C437-4C52-A161-CE04842DB1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08" y="-112710"/>
            <a:ext cx="12191999" cy="6858000"/>
          </a:xfrm>
          <a:prstGeom prst="rect">
            <a:avLst/>
          </a:prstGeom>
        </p:spPr>
      </p:pic>
      <p:pic>
        <p:nvPicPr>
          <p:cNvPr id="7" name="Immagine 6">
            <a:extLst>
              <a:ext uri="{FF2B5EF4-FFF2-40B4-BE49-F238E27FC236}">
                <a16:creationId xmlns:a16="http://schemas.microsoft.com/office/drawing/2014/main" id="{12A50B0B-2348-4E62-A61E-63FFA382D82D}"/>
              </a:ext>
            </a:extLst>
          </p:cNvPr>
          <p:cNvPicPr>
            <a:picLocks noChangeAspect="1"/>
          </p:cNvPicPr>
          <p:nvPr/>
        </p:nvPicPr>
        <p:blipFill>
          <a:blip r:embed="rId2"/>
          <a:stretch>
            <a:fillRect/>
          </a:stretch>
        </p:blipFill>
        <p:spPr>
          <a:xfrm>
            <a:off x="4191000" y="2357437"/>
            <a:ext cx="3810000" cy="2143125"/>
          </a:xfrm>
          <a:prstGeom prst="rect">
            <a:avLst/>
          </a:prstGeom>
        </p:spPr>
      </p:pic>
      <p:sp>
        <p:nvSpPr>
          <p:cNvPr id="8" name="CasellaDiTesto 7">
            <a:extLst>
              <a:ext uri="{FF2B5EF4-FFF2-40B4-BE49-F238E27FC236}">
                <a16:creationId xmlns:a16="http://schemas.microsoft.com/office/drawing/2014/main" id="{83291A3B-B687-4087-8F31-74F268757221}"/>
              </a:ext>
            </a:extLst>
          </p:cNvPr>
          <p:cNvSpPr txBox="1"/>
          <p:nvPr/>
        </p:nvSpPr>
        <p:spPr>
          <a:xfrm>
            <a:off x="8452608" y="5315917"/>
            <a:ext cx="3810000" cy="923330"/>
          </a:xfrm>
          <a:prstGeom prst="rect">
            <a:avLst/>
          </a:prstGeom>
          <a:solidFill>
            <a:schemeClr val="accent6">
              <a:lumMod val="20000"/>
              <a:lumOff val="80000"/>
            </a:schemeClr>
          </a:solidFill>
        </p:spPr>
        <p:txBody>
          <a:bodyPr wrap="square" rtlCol="0">
            <a:spAutoFit/>
          </a:bodyPr>
          <a:lstStyle/>
          <a:p>
            <a:r>
              <a:rPr lang="es-ES" dirty="0" err="1">
                <a:solidFill>
                  <a:schemeClr val="accent6">
                    <a:lumMod val="50000"/>
                  </a:schemeClr>
                </a:solidFill>
                <a:latin typeface="Aharoni" panose="02010803020104030203" pitchFamily="2" charset="-79"/>
                <a:cs typeface="Aharoni" panose="02010803020104030203" pitchFamily="2" charset="-79"/>
              </a:rPr>
              <a:t>Associazione</a:t>
            </a:r>
            <a:r>
              <a:rPr lang="es-ES" dirty="0">
                <a:solidFill>
                  <a:schemeClr val="accent6">
                    <a:lumMod val="50000"/>
                  </a:schemeClr>
                </a:solidFill>
                <a:latin typeface="Aharoni" panose="02010803020104030203" pitchFamily="2" charset="-79"/>
                <a:cs typeface="Aharoni" panose="02010803020104030203" pitchFamily="2" charset="-79"/>
              </a:rPr>
              <a:t> “Dante Alighieri</a:t>
            </a:r>
          </a:p>
          <a:p>
            <a:r>
              <a:rPr lang="es-ES" dirty="0" err="1">
                <a:solidFill>
                  <a:schemeClr val="accent6">
                    <a:lumMod val="50000"/>
                  </a:schemeClr>
                </a:solidFill>
                <a:latin typeface="Aharoni" panose="02010803020104030203" pitchFamily="2" charset="-79"/>
                <a:cs typeface="Aharoni" panose="02010803020104030203" pitchFamily="2" charset="-79"/>
              </a:rPr>
              <a:t>Comitato</a:t>
            </a:r>
            <a:r>
              <a:rPr lang="es-ES" dirty="0">
                <a:solidFill>
                  <a:schemeClr val="accent6">
                    <a:lumMod val="50000"/>
                  </a:schemeClr>
                </a:solidFill>
                <a:latin typeface="Aharoni" panose="02010803020104030203" pitchFamily="2" charset="-79"/>
                <a:cs typeface="Aharoni" panose="02010803020104030203" pitchFamily="2" charset="-79"/>
              </a:rPr>
              <a:t> di Paraná</a:t>
            </a:r>
          </a:p>
          <a:p>
            <a:r>
              <a:rPr lang="es-ES" dirty="0" err="1">
                <a:solidFill>
                  <a:schemeClr val="accent6">
                    <a:lumMod val="50000"/>
                  </a:schemeClr>
                </a:solidFill>
                <a:latin typeface="Aharoni" panose="02010803020104030203" pitchFamily="2" charset="-79"/>
                <a:cs typeface="Aharoni" panose="02010803020104030203" pitchFamily="2" charset="-79"/>
              </a:rPr>
              <a:t>Settembre</a:t>
            </a:r>
            <a:r>
              <a:rPr lang="es-ES" dirty="0">
                <a:solidFill>
                  <a:schemeClr val="accent6">
                    <a:lumMod val="50000"/>
                  </a:schemeClr>
                </a:solidFill>
                <a:latin typeface="Aharoni" panose="02010803020104030203" pitchFamily="2" charset="-79"/>
                <a:cs typeface="Aharoni" panose="02010803020104030203" pitchFamily="2" charset="-79"/>
              </a:rPr>
              <a:t> 2023</a:t>
            </a:r>
            <a:endParaRPr lang="es-AR" dirty="0">
              <a:solidFill>
                <a:schemeClr val="accent6">
                  <a:lumMod val="50000"/>
                </a:schemeClr>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1283646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D15F63A8-CFBD-42BC-80A0-0CDED3BA4712}"/>
              </a:ext>
            </a:extLst>
          </p:cNvPr>
          <p:cNvPicPr>
            <a:picLocks noChangeAspect="1"/>
          </p:cNvPicPr>
          <p:nvPr/>
        </p:nvPicPr>
        <p:blipFill>
          <a:blip r:embed="rId2"/>
          <a:stretch>
            <a:fillRect/>
          </a:stretch>
        </p:blipFill>
        <p:spPr>
          <a:xfrm>
            <a:off x="0" y="-1"/>
            <a:ext cx="12192000" cy="6857999"/>
          </a:xfrm>
          <a:prstGeom prst="rect">
            <a:avLst/>
          </a:prstGeom>
        </p:spPr>
      </p:pic>
      <p:sp>
        <p:nvSpPr>
          <p:cNvPr id="4" name="CasellaDiTesto 3">
            <a:extLst>
              <a:ext uri="{FF2B5EF4-FFF2-40B4-BE49-F238E27FC236}">
                <a16:creationId xmlns:a16="http://schemas.microsoft.com/office/drawing/2014/main" id="{C5BBC078-20A6-4321-8E21-4B18EFB0E393}"/>
              </a:ext>
            </a:extLst>
          </p:cNvPr>
          <p:cNvSpPr txBox="1"/>
          <p:nvPr/>
        </p:nvSpPr>
        <p:spPr>
          <a:xfrm>
            <a:off x="1558212" y="1175658"/>
            <a:ext cx="8994710" cy="3416320"/>
          </a:xfrm>
          <a:custGeom>
            <a:avLst/>
            <a:gdLst>
              <a:gd name="connsiteX0" fmla="*/ 0 w 8994710"/>
              <a:gd name="connsiteY0" fmla="*/ 0 h 3416320"/>
              <a:gd name="connsiteX1" fmla="*/ 689594 w 8994710"/>
              <a:gd name="connsiteY1" fmla="*/ 0 h 3416320"/>
              <a:gd name="connsiteX2" fmla="*/ 1379189 w 8994710"/>
              <a:gd name="connsiteY2" fmla="*/ 0 h 3416320"/>
              <a:gd name="connsiteX3" fmla="*/ 1708995 w 8994710"/>
              <a:gd name="connsiteY3" fmla="*/ 0 h 3416320"/>
              <a:gd name="connsiteX4" fmla="*/ 2398589 w 8994710"/>
              <a:gd name="connsiteY4" fmla="*/ 0 h 3416320"/>
              <a:gd name="connsiteX5" fmla="*/ 2728395 w 8994710"/>
              <a:gd name="connsiteY5" fmla="*/ 0 h 3416320"/>
              <a:gd name="connsiteX6" fmla="*/ 3417990 w 8994710"/>
              <a:gd name="connsiteY6" fmla="*/ 0 h 3416320"/>
              <a:gd name="connsiteX7" fmla="*/ 3927690 w 8994710"/>
              <a:gd name="connsiteY7" fmla="*/ 0 h 3416320"/>
              <a:gd name="connsiteX8" fmla="*/ 4437390 w 8994710"/>
              <a:gd name="connsiteY8" fmla="*/ 0 h 3416320"/>
              <a:gd name="connsiteX9" fmla="*/ 5037038 w 8994710"/>
              <a:gd name="connsiteY9" fmla="*/ 0 h 3416320"/>
              <a:gd name="connsiteX10" fmla="*/ 5636685 w 8994710"/>
              <a:gd name="connsiteY10" fmla="*/ 0 h 3416320"/>
              <a:gd name="connsiteX11" fmla="*/ 6416226 w 8994710"/>
              <a:gd name="connsiteY11" fmla="*/ 0 h 3416320"/>
              <a:gd name="connsiteX12" fmla="*/ 6925927 w 8994710"/>
              <a:gd name="connsiteY12" fmla="*/ 0 h 3416320"/>
              <a:gd name="connsiteX13" fmla="*/ 7255733 w 8994710"/>
              <a:gd name="connsiteY13" fmla="*/ 0 h 3416320"/>
              <a:gd name="connsiteX14" fmla="*/ 7855380 w 8994710"/>
              <a:gd name="connsiteY14" fmla="*/ 0 h 3416320"/>
              <a:gd name="connsiteX15" fmla="*/ 8994710 w 8994710"/>
              <a:gd name="connsiteY15" fmla="*/ 0 h 3416320"/>
              <a:gd name="connsiteX16" fmla="*/ 8994710 w 8994710"/>
              <a:gd name="connsiteY16" fmla="*/ 466897 h 3416320"/>
              <a:gd name="connsiteX17" fmla="*/ 8994710 w 8994710"/>
              <a:gd name="connsiteY17" fmla="*/ 967957 h 3416320"/>
              <a:gd name="connsiteX18" fmla="*/ 8994710 w 8994710"/>
              <a:gd name="connsiteY18" fmla="*/ 1503181 h 3416320"/>
              <a:gd name="connsiteX19" fmla="*/ 8994710 w 8994710"/>
              <a:gd name="connsiteY19" fmla="*/ 2106731 h 3416320"/>
              <a:gd name="connsiteX20" fmla="*/ 8994710 w 8994710"/>
              <a:gd name="connsiteY20" fmla="*/ 2744444 h 3416320"/>
              <a:gd name="connsiteX21" fmla="*/ 8994710 w 8994710"/>
              <a:gd name="connsiteY21" fmla="*/ 3416320 h 3416320"/>
              <a:gd name="connsiteX22" fmla="*/ 8215168 w 8994710"/>
              <a:gd name="connsiteY22" fmla="*/ 3416320 h 3416320"/>
              <a:gd name="connsiteX23" fmla="*/ 7525574 w 8994710"/>
              <a:gd name="connsiteY23" fmla="*/ 3416320 h 3416320"/>
              <a:gd name="connsiteX24" fmla="*/ 7015874 w 8994710"/>
              <a:gd name="connsiteY24" fmla="*/ 3416320 h 3416320"/>
              <a:gd name="connsiteX25" fmla="*/ 6416226 w 8994710"/>
              <a:gd name="connsiteY25" fmla="*/ 3416320 h 3416320"/>
              <a:gd name="connsiteX26" fmla="*/ 5906526 w 8994710"/>
              <a:gd name="connsiteY26" fmla="*/ 3416320 h 3416320"/>
              <a:gd name="connsiteX27" fmla="*/ 5216932 w 8994710"/>
              <a:gd name="connsiteY27" fmla="*/ 3416320 h 3416320"/>
              <a:gd name="connsiteX28" fmla="*/ 4887126 w 8994710"/>
              <a:gd name="connsiteY28" fmla="*/ 3416320 h 3416320"/>
              <a:gd name="connsiteX29" fmla="*/ 4107584 w 8994710"/>
              <a:gd name="connsiteY29" fmla="*/ 3416320 h 3416320"/>
              <a:gd name="connsiteX30" fmla="*/ 3417990 w 8994710"/>
              <a:gd name="connsiteY30" fmla="*/ 3416320 h 3416320"/>
              <a:gd name="connsiteX31" fmla="*/ 3088184 w 8994710"/>
              <a:gd name="connsiteY31" fmla="*/ 3416320 h 3416320"/>
              <a:gd name="connsiteX32" fmla="*/ 2668431 w 8994710"/>
              <a:gd name="connsiteY32" fmla="*/ 3416320 h 3416320"/>
              <a:gd name="connsiteX33" fmla="*/ 2158730 w 8994710"/>
              <a:gd name="connsiteY33" fmla="*/ 3416320 h 3416320"/>
              <a:gd name="connsiteX34" fmla="*/ 1469136 w 8994710"/>
              <a:gd name="connsiteY34" fmla="*/ 3416320 h 3416320"/>
              <a:gd name="connsiteX35" fmla="*/ 1049383 w 8994710"/>
              <a:gd name="connsiteY35" fmla="*/ 3416320 h 3416320"/>
              <a:gd name="connsiteX36" fmla="*/ 719577 w 8994710"/>
              <a:gd name="connsiteY36" fmla="*/ 3416320 h 3416320"/>
              <a:gd name="connsiteX37" fmla="*/ 0 w 8994710"/>
              <a:gd name="connsiteY37" fmla="*/ 3416320 h 3416320"/>
              <a:gd name="connsiteX38" fmla="*/ 0 w 8994710"/>
              <a:gd name="connsiteY38" fmla="*/ 2949423 h 3416320"/>
              <a:gd name="connsiteX39" fmla="*/ 0 w 8994710"/>
              <a:gd name="connsiteY39" fmla="*/ 2380036 h 3416320"/>
              <a:gd name="connsiteX40" fmla="*/ 0 w 8994710"/>
              <a:gd name="connsiteY40" fmla="*/ 1913139 h 3416320"/>
              <a:gd name="connsiteX41" fmla="*/ 0 w 8994710"/>
              <a:gd name="connsiteY41" fmla="*/ 1446242 h 3416320"/>
              <a:gd name="connsiteX42" fmla="*/ 0 w 8994710"/>
              <a:gd name="connsiteY42" fmla="*/ 876855 h 3416320"/>
              <a:gd name="connsiteX43" fmla="*/ 0 w 8994710"/>
              <a:gd name="connsiteY43" fmla="*/ 0 h 341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994710" h="3416320" fill="none" extrusionOk="0">
                <a:moveTo>
                  <a:pt x="0" y="0"/>
                </a:moveTo>
                <a:cubicBezTo>
                  <a:pt x="173088" y="-30352"/>
                  <a:pt x="347423" y="76717"/>
                  <a:pt x="689594" y="0"/>
                </a:cubicBezTo>
                <a:cubicBezTo>
                  <a:pt x="1031765" y="-76717"/>
                  <a:pt x="1165014" y="44156"/>
                  <a:pt x="1379189" y="0"/>
                </a:cubicBezTo>
                <a:cubicBezTo>
                  <a:pt x="1593365" y="-44156"/>
                  <a:pt x="1627752" y="27465"/>
                  <a:pt x="1708995" y="0"/>
                </a:cubicBezTo>
                <a:cubicBezTo>
                  <a:pt x="1790238" y="-27465"/>
                  <a:pt x="2176470" y="34397"/>
                  <a:pt x="2398589" y="0"/>
                </a:cubicBezTo>
                <a:cubicBezTo>
                  <a:pt x="2620708" y="-34397"/>
                  <a:pt x="2653659" y="27895"/>
                  <a:pt x="2728395" y="0"/>
                </a:cubicBezTo>
                <a:cubicBezTo>
                  <a:pt x="2803131" y="-27895"/>
                  <a:pt x="3121714" y="20834"/>
                  <a:pt x="3417990" y="0"/>
                </a:cubicBezTo>
                <a:cubicBezTo>
                  <a:pt x="3714267" y="-20834"/>
                  <a:pt x="3765434" y="24349"/>
                  <a:pt x="3927690" y="0"/>
                </a:cubicBezTo>
                <a:cubicBezTo>
                  <a:pt x="4089946" y="-24349"/>
                  <a:pt x="4293147" y="16633"/>
                  <a:pt x="4437390" y="0"/>
                </a:cubicBezTo>
                <a:cubicBezTo>
                  <a:pt x="4581633" y="-16633"/>
                  <a:pt x="4839159" y="65267"/>
                  <a:pt x="5037038" y="0"/>
                </a:cubicBezTo>
                <a:cubicBezTo>
                  <a:pt x="5234917" y="-65267"/>
                  <a:pt x="5466991" y="51900"/>
                  <a:pt x="5636685" y="0"/>
                </a:cubicBezTo>
                <a:cubicBezTo>
                  <a:pt x="5806379" y="-51900"/>
                  <a:pt x="6037246" y="30566"/>
                  <a:pt x="6416226" y="0"/>
                </a:cubicBezTo>
                <a:cubicBezTo>
                  <a:pt x="6795206" y="-30566"/>
                  <a:pt x="6812979" y="47113"/>
                  <a:pt x="6925927" y="0"/>
                </a:cubicBezTo>
                <a:cubicBezTo>
                  <a:pt x="7038875" y="-47113"/>
                  <a:pt x="7104986" y="7720"/>
                  <a:pt x="7255733" y="0"/>
                </a:cubicBezTo>
                <a:cubicBezTo>
                  <a:pt x="7406480" y="-7720"/>
                  <a:pt x="7681675" y="27165"/>
                  <a:pt x="7855380" y="0"/>
                </a:cubicBezTo>
                <a:cubicBezTo>
                  <a:pt x="8029085" y="-27165"/>
                  <a:pt x="8687329" y="109776"/>
                  <a:pt x="8994710" y="0"/>
                </a:cubicBezTo>
                <a:cubicBezTo>
                  <a:pt x="9012558" y="170221"/>
                  <a:pt x="8952967" y="367216"/>
                  <a:pt x="8994710" y="466897"/>
                </a:cubicBezTo>
                <a:cubicBezTo>
                  <a:pt x="9036453" y="566578"/>
                  <a:pt x="8967297" y="858935"/>
                  <a:pt x="8994710" y="967957"/>
                </a:cubicBezTo>
                <a:cubicBezTo>
                  <a:pt x="9022123" y="1076979"/>
                  <a:pt x="8953187" y="1258096"/>
                  <a:pt x="8994710" y="1503181"/>
                </a:cubicBezTo>
                <a:cubicBezTo>
                  <a:pt x="9036233" y="1748266"/>
                  <a:pt x="8970473" y="1928549"/>
                  <a:pt x="8994710" y="2106731"/>
                </a:cubicBezTo>
                <a:cubicBezTo>
                  <a:pt x="9018947" y="2284913"/>
                  <a:pt x="8929505" y="2454237"/>
                  <a:pt x="8994710" y="2744444"/>
                </a:cubicBezTo>
                <a:cubicBezTo>
                  <a:pt x="9059915" y="3034651"/>
                  <a:pt x="8937791" y="3271203"/>
                  <a:pt x="8994710" y="3416320"/>
                </a:cubicBezTo>
                <a:cubicBezTo>
                  <a:pt x="8660752" y="3437830"/>
                  <a:pt x="8580133" y="3404098"/>
                  <a:pt x="8215168" y="3416320"/>
                </a:cubicBezTo>
                <a:cubicBezTo>
                  <a:pt x="7850203" y="3428542"/>
                  <a:pt x="7677378" y="3344955"/>
                  <a:pt x="7525574" y="3416320"/>
                </a:cubicBezTo>
                <a:cubicBezTo>
                  <a:pt x="7373770" y="3487685"/>
                  <a:pt x="7263690" y="3414095"/>
                  <a:pt x="7015874" y="3416320"/>
                </a:cubicBezTo>
                <a:cubicBezTo>
                  <a:pt x="6768058" y="3418545"/>
                  <a:pt x="6708233" y="3414079"/>
                  <a:pt x="6416226" y="3416320"/>
                </a:cubicBezTo>
                <a:cubicBezTo>
                  <a:pt x="6124219" y="3418561"/>
                  <a:pt x="6146934" y="3398227"/>
                  <a:pt x="5906526" y="3416320"/>
                </a:cubicBezTo>
                <a:cubicBezTo>
                  <a:pt x="5666118" y="3434413"/>
                  <a:pt x="5471555" y="3413037"/>
                  <a:pt x="5216932" y="3416320"/>
                </a:cubicBezTo>
                <a:cubicBezTo>
                  <a:pt x="4962309" y="3419603"/>
                  <a:pt x="4960533" y="3377964"/>
                  <a:pt x="4887126" y="3416320"/>
                </a:cubicBezTo>
                <a:cubicBezTo>
                  <a:pt x="4813719" y="3454676"/>
                  <a:pt x="4277676" y="3398539"/>
                  <a:pt x="4107584" y="3416320"/>
                </a:cubicBezTo>
                <a:cubicBezTo>
                  <a:pt x="3937492" y="3434101"/>
                  <a:pt x="3714079" y="3354496"/>
                  <a:pt x="3417990" y="3416320"/>
                </a:cubicBezTo>
                <a:cubicBezTo>
                  <a:pt x="3121901" y="3478144"/>
                  <a:pt x="3182637" y="3415393"/>
                  <a:pt x="3088184" y="3416320"/>
                </a:cubicBezTo>
                <a:cubicBezTo>
                  <a:pt x="2993731" y="3417247"/>
                  <a:pt x="2774922" y="3409896"/>
                  <a:pt x="2668431" y="3416320"/>
                </a:cubicBezTo>
                <a:cubicBezTo>
                  <a:pt x="2561940" y="3422744"/>
                  <a:pt x="2333565" y="3393426"/>
                  <a:pt x="2158730" y="3416320"/>
                </a:cubicBezTo>
                <a:cubicBezTo>
                  <a:pt x="1983895" y="3439214"/>
                  <a:pt x="1787744" y="3408727"/>
                  <a:pt x="1469136" y="3416320"/>
                </a:cubicBezTo>
                <a:cubicBezTo>
                  <a:pt x="1150528" y="3423913"/>
                  <a:pt x="1193240" y="3398724"/>
                  <a:pt x="1049383" y="3416320"/>
                </a:cubicBezTo>
                <a:cubicBezTo>
                  <a:pt x="905526" y="3433916"/>
                  <a:pt x="821590" y="3387265"/>
                  <a:pt x="719577" y="3416320"/>
                </a:cubicBezTo>
                <a:cubicBezTo>
                  <a:pt x="617564" y="3445375"/>
                  <a:pt x="302984" y="3410990"/>
                  <a:pt x="0" y="3416320"/>
                </a:cubicBezTo>
                <a:cubicBezTo>
                  <a:pt x="-49945" y="3235547"/>
                  <a:pt x="28712" y="3146947"/>
                  <a:pt x="0" y="2949423"/>
                </a:cubicBezTo>
                <a:cubicBezTo>
                  <a:pt x="-28712" y="2751899"/>
                  <a:pt x="11505" y="2656137"/>
                  <a:pt x="0" y="2380036"/>
                </a:cubicBezTo>
                <a:cubicBezTo>
                  <a:pt x="-11505" y="2103935"/>
                  <a:pt x="20200" y="2041374"/>
                  <a:pt x="0" y="1913139"/>
                </a:cubicBezTo>
                <a:cubicBezTo>
                  <a:pt x="-20200" y="1784904"/>
                  <a:pt x="45925" y="1553005"/>
                  <a:pt x="0" y="1446242"/>
                </a:cubicBezTo>
                <a:cubicBezTo>
                  <a:pt x="-45925" y="1339479"/>
                  <a:pt x="65340" y="1118564"/>
                  <a:pt x="0" y="876855"/>
                </a:cubicBezTo>
                <a:cubicBezTo>
                  <a:pt x="-65340" y="635146"/>
                  <a:pt x="35894" y="392097"/>
                  <a:pt x="0" y="0"/>
                </a:cubicBezTo>
                <a:close/>
              </a:path>
              <a:path w="8994710" h="3416320" stroke="0" extrusionOk="0">
                <a:moveTo>
                  <a:pt x="0" y="0"/>
                </a:moveTo>
                <a:cubicBezTo>
                  <a:pt x="210171" y="-46546"/>
                  <a:pt x="385490" y="42532"/>
                  <a:pt x="599647" y="0"/>
                </a:cubicBezTo>
                <a:cubicBezTo>
                  <a:pt x="813804" y="-42532"/>
                  <a:pt x="1091907" y="66533"/>
                  <a:pt x="1289242" y="0"/>
                </a:cubicBezTo>
                <a:cubicBezTo>
                  <a:pt x="1486577" y="-66533"/>
                  <a:pt x="1763336" y="60096"/>
                  <a:pt x="2068783" y="0"/>
                </a:cubicBezTo>
                <a:cubicBezTo>
                  <a:pt x="2374230" y="-60096"/>
                  <a:pt x="2262294" y="2351"/>
                  <a:pt x="2398589" y="0"/>
                </a:cubicBezTo>
                <a:cubicBezTo>
                  <a:pt x="2534884" y="-2351"/>
                  <a:pt x="2660239" y="3702"/>
                  <a:pt x="2728395" y="0"/>
                </a:cubicBezTo>
                <a:cubicBezTo>
                  <a:pt x="2796551" y="-3702"/>
                  <a:pt x="3115392" y="39663"/>
                  <a:pt x="3417990" y="0"/>
                </a:cubicBezTo>
                <a:cubicBezTo>
                  <a:pt x="3720589" y="-39663"/>
                  <a:pt x="3588084" y="37897"/>
                  <a:pt x="3747796" y="0"/>
                </a:cubicBezTo>
                <a:cubicBezTo>
                  <a:pt x="3907508" y="-37897"/>
                  <a:pt x="4330609" y="93217"/>
                  <a:pt x="4527337" y="0"/>
                </a:cubicBezTo>
                <a:cubicBezTo>
                  <a:pt x="4724065" y="-93217"/>
                  <a:pt x="4768303" y="10843"/>
                  <a:pt x="4947091" y="0"/>
                </a:cubicBezTo>
                <a:cubicBezTo>
                  <a:pt x="5125879" y="-10843"/>
                  <a:pt x="5565211" y="60847"/>
                  <a:pt x="5726632" y="0"/>
                </a:cubicBezTo>
                <a:cubicBezTo>
                  <a:pt x="5888053" y="-60847"/>
                  <a:pt x="5937423" y="37447"/>
                  <a:pt x="6146385" y="0"/>
                </a:cubicBezTo>
                <a:cubicBezTo>
                  <a:pt x="6355347" y="-37447"/>
                  <a:pt x="6411903" y="26271"/>
                  <a:pt x="6566138" y="0"/>
                </a:cubicBezTo>
                <a:cubicBezTo>
                  <a:pt x="6720373" y="-26271"/>
                  <a:pt x="6798966" y="15005"/>
                  <a:pt x="6985891" y="0"/>
                </a:cubicBezTo>
                <a:cubicBezTo>
                  <a:pt x="7172816" y="-15005"/>
                  <a:pt x="7380676" y="2803"/>
                  <a:pt x="7495592" y="0"/>
                </a:cubicBezTo>
                <a:cubicBezTo>
                  <a:pt x="7610508" y="-2803"/>
                  <a:pt x="7841302" y="55724"/>
                  <a:pt x="8005292" y="0"/>
                </a:cubicBezTo>
                <a:cubicBezTo>
                  <a:pt x="8169282" y="-55724"/>
                  <a:pt x="8626761" y="15948"/>
                  <a:pt x="8994710" y="0"/>
                </a:cubicBezTo>
                <a:cubicBezTo>
                  <a:pt x="9058434" y="314076"/>
                  <a:pt x="8988222" y="436210"/>
                  <a:pt x="8994710" y="637713"/>
                </a:cubicBezTo>
                <a:cubicBezTo>
                  <a:pt x="9001198" y="839216"/>
                  <a:pt x="8946338" y="1013517"/>
                  <a:pt x="8994710" y="1207100"/>
                </a:cubicBezTo>
                <a:cubicBezTo>
                  <a:pt x="9043082" y="1400683"/>
                  <a:pt x="8982797" y="1524790"/>
                  <a:pt x="8994710" y="1673997"/>
                </a:cubicBezTo>
                <a:cubicBezTo>
                  <a:pt x="9006623" y="1823204"/>
                  <a:pt x="8944617" y="1945439"/>
                  <a:pt x="8994710" y="2209220"/>
                </a:cubicBezTo>
                <a:cubicBezTo>
                  <a:pt x="9044803" y="2473001"/>
                  <a:pt x="8944261" y="2458876"/>
                  <a:pt x="8994710" y="2676117"/>
                </a:cubicBezTo>
                <a:cubicBezTo>
                  <a:pt x="9045159" y="2893358"/>
                  <a:pt x="8939449" y="3232497"/>
                  <a:pt x="8994710" y="3416320"/>
                </a:cubicBezTo>
                <a:cubicBezTo>
                  <a:pt x="8806711" y="3497830"/>
                  <a:pt x="8523406" y="3352071"/>
                  <a:pt x="8305116" y="3416320"/>
                </a:cubicBezTo>
                <a:cubicBezTo>
                  <a:pt x="8086826" y="3480569"/>
                  <a:pt x="7990806" y="3404666"/>
                  <a:pt x="7795415" y="3416320"/>
                </a:cubicBezTo>
                <a:cubicBezTo>
                  <a:pt x="7600024" y="3427974"/>
                  <a:pt x="7377200" y="3365847"/>
                  <a:pt x="7015874" y="3416320"/>
                </a:cubicBezTo>
                <a:cubicBezTo>
                  <a:pt x="6654548" y="3466793"/>
                  <a:pt x="6718859" y="3393015"/>
                  <a:pt x="6596121" y="3416320"/>
                </a:cubicBezTo>
                <a:cubicBezTo>
                  <a:pt x="6473383" y="3439625"/>
                  <a:pt x="6428049" y="3391026"/>
                  <a:pt x="6266315" y="3416320"/>
                </a:cubicBezTo>
                <a:cubicBezTo>
                  <a:pt x="6104581" y="3441614"/>
                  <a:pt x="5758007" y="3351204"/>
                  <a:pt x="5486773" y="3416320"/>
                </a:cubicBezTo>
                <a:cubicBezTo>
                  <a:pt x="5215539" y="3481436"/>
                  <a:pt x="4997652" y="3413485"/>
                  <a:pt x="4707232" y="3416320"/>
                </a:cubicBezTo>
                <a:cubicBezTo>
                  <a:pt x="4416812" y="3419155"/>
                  <a:pt x="4413157" y="3414872"/>
                  <a:pt x="4287478" y="3416320"/>
                </a:cubicBezTo>
                <a:cubicBezTo>
                  <a:pt x="4161799" y="3417768"/>
                  <a:pt x="4065035" y="3380157"/>
                  <a:pt x="3867725" y="3416320"/>
                </a:cubicBezTo>
                <a:cubicBezTo>
                  <a:pt x="3670415" y="3452483"/>
                  <a:pt x="3514209" y="3353333"/>
                  <a:pt x="3268078" y="3416320"/>
                </a:cubicBezTo>
                <a:cubicBezTo>
                  <a:pt x="3021947" y="3479307"/>
                  <a:pt x="2758138" y="3381954"/>
                  <a:pt x="2578484" y="3416320"/>
                </a:cubicBezTo>
                <a:cubicBezTo>
                  <a:pt x="2398830" y="3450686"/>
                  <a:pt x="2227132" y="3378698"/>
                  <a:pt x="1978836" y="3416320"/>
                </a:cubicBezTo>
                <a:cubicBezTo>
                  <a:pt x="1730540" y="3453942"/>
                  <a:pt x="1650302" y="3407361"/>
                  <a:pt x="1559083" y="3416320"/>
                </a:cubicBezTo>
                <a:cubicBezTo>
                  <a:pt x="1467864" y="3425279"/>
                  <a:pt x="1033268" y="3390204"/>
                  <a:pt x="779542" y="3416320"/>
                </a:cubicBezTo>
                <a:cubicBezTo>
                  <a:pt x="525816" y="3442436"/>
                  <a:pt x="343500" y="3383496"/>
                  <a:pt x="0" y="3416320"/>
                </a:cubicBezTo>
                <a:cubicBezTo>
                  <a:pt x="-18473" y="3227276"/>
                  <a:pt x="40477" y="3085160"/>
                  <a:pt x="0" y="2881097"/>
                </a:cubicBezTo>
                <a:cubicBezTo>
                  <a:pt x="-40477" y="2677034"/>
                  <a:pt x="2663" y="2460102"/>
                  <a:pt x="0" y="2311710"/>
                </a:cubicBezTo>
                <a:cubicBezTo>
                  <a:pt x="-2663" y="2163318"/>
                  <a:pt x="22076" y="2011574"/>
                  <a:pt x="0" y="1776486"/>
                </a:cubicBezTo>
                <a:cubicBezTo>
                  <a:pt x="-22076" y="1541398"/>
                  <a:pt x="54129" y="1400034"/>
                  <a:pt x="0" y="1275426"/>
                </a:cubicBezTo>
                <a:cubicBezTo>
                  <a:pt x="-54129" y="1150818"/>
                  <a:pt x="44746" y="909803"/>
                  <a:pt x="0" y="706039"/>
                </a:cubicBezTo>
                <a:cubicBezTo>
                  <a:pt x="-44746" y="502275"/>
                  <a:pt x="72614" y="155628"/>
                  <a:pt x="0" y="0"/>
                </a:cubicBezTo>
                <a:close/>
              </a:path>
            </a:pathLst>
          </a:custGeom>
          <a:solidFill>
            <a:schemeClr val="accent6">
              <a:lumMod val="20000"/>
              <a:lumOff val="80000"/>
            </a:schemeClr>
          </a:solidFill>
          <a:ln w="28575">
            <a:solidFill>
              <a:schemeClr val="accent6">
                <a:lumMod val="75000"/>
              </a:schemeClr>
            </a:solidFill>
            <a:extLst>
              <a:ext uri="{C807C97D-BFC1-408E-A445-0C87EB9F89A2}">
                <ask:lineSketchStyleProps xmlns:ask="http://schemas.microsoft.com/office/drawing/2018/sketchyshapes" sd="1050119024">
                  <a:prstGeom prst="rect">
                    <a:avLst/>
                  </a:prstGeom>
                  <ask:type>
                    <ask:lineSketchScribble/>
                  </ask:type>
                </ask:lineSketchStyleProps>
              </a:ext>
            </a:extLst>
          </a:ln>
        </p:spPr>
        <p:txBody>
          <a:bodyPr wrap="square">
            <a:spAutoFit/>
          </a:bodyPr>
          <a:lstStyle/>
          <a:p>
            <a:r>
              <a:rPr lang="it-IT" dirty="0"/>
              <a:t>Siamo sommersi dalla plastica, dalla carta, dall’alluminio e da altri prodotti di scarto come è il caso dei rifiuti della tecnologia. Il problema è che riciclarli può implicare uno spreco energetico senza senso. Bisogna quindi  evitare che il rimedio sia peggio del male. Certamente la soluzione è più complessa di quanto si pensi. Gli scienziati sono sempre  alla ricerca di nuovi metodi per far rinascere la spazzatura. L’arte lo potrà anche fare? È possibile donare e dare una seconda vita alla spazzatura?</a:t>
            </a:r>
          </a:p>
          <a:p>
            <a:r>
              <a:rPr lang="it-IT" dirty="0"/>
              <a:t>Prendendo come ispirazione una collezione di gioielli  la cui materia prima è costituita da circuiti stampati, rifiuti tecnologici in generale e da plastica, alcuni dei nostri studenti dei corsi adolescenti hanno giocato con le parole, inventandone altre oppure cercando nuove definizione  diverse da quelle già esistenti. Hanno pure partecipato un gruppo di studenti di un corso destinato a pensionati della città di Viale. Insomma, il problema visto dai due estremi della vita.   Ecco il loro lavoro.  </a:t>
            </a:r>
          </a:p>
        </p:txBody>
      </p:sp>
      <p:pic>
        <p:nvPicPr>
          <p:cNvPr id="4100" name="Picture 4" descr="Logo delle Parole verdi">
            <a:extLst>
              <a:ext uri="{FF2B5EF4-FFF2-40B4-BE49-F238E27FC236}">
                <a16:creationId xmlns:a16="http://schemas.microsoft.com/office/drawing/2014/main" id="{6A4ABA2D-54E0-4FA2-9304-F00BD28FBB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6551" y="4610779"/>
            <a:ext cx="3810000"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81459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01B55740-192D-40A8-BCA0-226F3DA02E74}"/>
              </a:ext>
            </a:extLst>
          </p:cNvPr>
          <p:cNvPicPr>
            <a:picLocks noChangeAspect="1"/>
          </p:cNvPicPr>
          <p:nvPr/>
        </p:nvPicPr>
        <p:blipFill>
          <a:blip r:embed="rId2"/>
          <a:stretch>
            <a:fillRect/>
          </a:stretch>
        </p:blipFill>
        <p:spPr>
          <a:xfrm>
            <a:off x="-1" y="-1"/>
            <a:ext cx="12264705" cy="6898897"/>
          </a:xfrm>
          <a:prstGeom prst="rect">
            <a:avLst/>
          </a:prstGeom>
        </p:spPr>
      </p:pic>
      <p:pic>
        <p:nvPicPr>
          <p:cNvPr id="5" name="Immagine 4">
            <a:extLst>
              <a:ext uri="{FF2B5EF4-FFF2-40B4-BE49-F238E27FC236}">
                <a16:creationId xmlns:a16="http://schemas.microsoft.com/office/drawing/2014/main" id="{CE0EF680-3DC5-453F-AD87-2E7550520E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098681">
            <a:off x="8076850" y="864589"/>
            <a:ext cx="4567806" cy="3425855"/>
          </a:xfrm>
          <a:prstGeom prst="rect">
            <a:avLst/>
          </a:prstGeom>
        </p:spPr>
      </p:pic>
      <p:pic>
        <p:nvPicPr>
          <p:cNvPr id="7" name="Immagine 6">
            <a:extLst>
              <a:ext uri="{FF2B5EF4-FFF2-40B4-BE49-F238E27FC236}">
                <a16:creationId xmlns:a16="http://schemas.microsoft.com/office/drawing/2014/main" id="{62595E4A-24F2-4F73-9BAB-8F576CEF3E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766468">
            <a:off x="411061" y="195866"/>
            <a:ext cx="2992338" cy="3919852"/>
          </a:xfrm>
          <a:prstGeom prst="rect">
            <a:avLst/>
          </a:prstGeom>
        </p:spPr>
      </p:pic>
      <p:pic>
        <p:nvPicPr>
          <p:cNvPr id="9" name="Immagine 8">
            <a:extLst>
              <a:ext uri="{FF2B5EF4-FFF2-40B4-BE49-F238E27FC236}">
                <a16:creationId xmlns:a16="http://schemas.microsoft.com/office/drawing/2014/main" id="{62D66F8E-6D92-4991-A1B1-AEF0FA2001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706980" y="600159"/>
            <a:ext cx="4148356" cy="3111267"/>
          </a:xfrm>
          <a:prstGeom prst="rect">
            <a:avLst/>
          </a:prstGeom>
        </p:spPr>
      </p:pic>
      <p:pic>
        <p:nvPicPr>
          <p:cNvPr id="11" name="Immagine 10">
            <a:extLst>
              <a:ext uri="{FF2B5EF4-FFF2-40B4-BE49-F238E27FC236}">
                <a16:creationId xmlns:a16="http://schemas.microsoft.com/office/drawing/2014/main" id="{93101D40-3786-4383-A2C9-FBDCD39EBF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7114" y="4702208"/>
            <a:ext cx="2878717" cy="2155791"/>
          </a:xfrm>
          <a:prstGeom prst="rect">
            <a:avLst/>
          </a:prstGeom>
        </p:spPr>
      </p:pic>
      <p:pic>
        <p:nvPicPr>
          <p:cNvPr id="13" name="Immagine 12">
            <a:extLst>
              <a:ext uri="{FF2B5EF4-FFF2-40B4-BE49-F238E27FC236}">
                <a16:creationId xmlns:a16="http://schemas.microsoft.com/office/drawing/2014/main" id="{02DF47F4-5004-488D-910B-2BB20C9F6A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6756090">
            <a:off x="5804224" y="3269082"/>
            <a:ext cx="4148359" cy="3111269"/>
          </a:xfrm>
          <a:prstGeom prst="rect">
            <a:avLst/>
          </a:prstGeom>
        </p:spPr>
      </p:pic>
      <p:pic>
        <p:nvPicPr>
          <p:cNvPr id="14" name="Immagine 13">
            <a:extLst>
              <a:ext uri="{FF2B5EF4-FFF2-40B4-BE49-F238E27FC236}">
                <a16:creationId xmlns:a16="http://schemas.microsoft.com/office/drawing/2014/main" id="{10ED76AF-2CF8-41F6-8D98-07CC97076F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098681">
            <a:off x="8076850" y="869707"/>
            <a:ext cx="4567806" cy="3425855"/>
          </a:xfrm>
          <a:prstGeom prst="rect">
            <a:avLst/>
          </a:prstGeom>
        </p:spPr>
      </p:pic>
    </p:spTree>
    <p:extLst>
      <p:ext uri="{BB962C8B-B14F-4D97-AF65-F5344CB8AC3E}">
        <p14:creationId xmlns:p14="http://schemas.microsoft.com/office/powerpoint/2010/main" val="23009266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545207DA-EDAC-4747-A83D-801C162105D8}"/>
              </a:ext>
            </a:extLst>
          </p:cNvPr>
          <p:cNvPicPr>
            <a:picLocks noChangeAspect="1"/>
          </p:cNvPicPr>
          <p:nvPr/>
        </p:nvPicPr>
        <p:blipFill>
          <a:blip r:embed="rId2"/>
          <a:stretch>
            <a:fillRect/>
          </a:stretch>
        </p:blipFill>
        <p:spPr>
          <a:xfrm>
            <a:off x="-1" y="-214313"/>
            <a:ext cx="12191999" cy="7072311"/>
          </a:xfrm>
          <a:prstGeom prst="rect">
            <a:avLst/>
          </a:prstGeom>
        </p:spPr>
      </p:pic>
      <p:pic>
        <p:nvPicPr>
          <p:cNvPr id="2" name="Immagine 1">
            <a:extLst>
              <a:ext uri="{FF2B5EF4-FFF2-40B4-BE49-F238E27FC236}">
                <a16:creationId xmlns:a16="http://schemas.microsoft.com/office/drawing/2014/main" id="{A5468EA2-4BE8-4137-BF9F-02E56D2CBABB}"/>
              </a:ext>
            </a:extLst>
          </p:cNvPr>
          <p:cNvPicPr>
            <a:picLocks noChangeAspect="1"/>
          </p:cNvPicPr>
          <p:nvPr/>
        </p:nvPicPr>
        <p:blipFill>
          <a:blip r:embed="rId3"/>
          <a:stretch>
            <a:fillRect/>
          </a:stretch>
        </p:blipFill>
        <p:spPr>
          <a:xfrm>
            <a:off x="5838738" y="1"/>
            <a:ext cx="6353261" cy="4720198"/>
          </a:xfrm>
          <a:custGeom>
            <a:avLst/>
            <a:gdLst>
              <a:gd name="connsiteX0" fmla="*/ 0 w 6353261"/>
              <a:gd name="connsiteY0" fmla="*/ 0 h 4720198"/>
              <a:gd name="connsiteX1" fmla="*/ 704634 w 6353261"/>
              <a:gd name="connsiteY1" fmla="*/ 0 h 4720198"/>
              <a:gd name="connsiteX2" fmla="*/ 1091606 w 6353261"/>
              <a:gd name="connsiteY2" fmla="*/ 0 h 4720198"/>
              <a:gd name="connsiteX3" fmla="*/ 1796240 w 6353261"/>
              <a:gd name="connsiteY3" fmla="*/ 0 h 4720198"/>
              <a:gd name="connsiteX4" fmla="*/ 2437342 w 6353261"/>
              <a:gd name="connsiteY4" fmla="*/ 0 h 4720198"/>
              <a:gd name="connsiteX5" fmla="*/ 3014911 w 6353261"/>
              <a:gd name="connsiteY5" fmla="*/ 0 h 4720198"/>
              <a:gd name="connsiteX6" fmla="*/ 3656013 w 6353261"/>
              <a:gd name="connsiteY6" fmla="*/ 0 h 4720198"/>
              <a:gd name="connsiteX7" fmla="*/ 4233582 w 6353261"/>
              <a:gd name="connsiteY7" fmla="*/ 0 h 4720198"/>
              <a:gd name="connsiteX8" fmla="*/ 4811151 w 6353261"/>
              <a:gd name="connsiteY8" fmla="*/ 0 h 4720198"/>
              <a:gd name="connsiteX9" fmla="*/ 5261655 w 6353261"/>
              <a:gd name="connsiteY9" fmla="*/ 0 h 4720198"/>
              <a:gd name="connsiteX10" fmla="*/ 5775692 w 6353261"/>
              <a:gd name="connsiteY10" fmla="*/ 0 h 4720198"/>
              <a:gd name="connsiteX11" fmla="*/ 6353261 w 6353261"/>
              <a:gd name="connsiteY11" fmla="*/ 0 h 4720198"/>
              <a:gd name="connsiteX12" fmla="*/ 6353261 w 6353261"/>
              <a:gd name="connsiteY12" fmla="*/ 495621 h 4720198"/>
              <a:gd name="connsiteX13" fmla="*/ 6353261 w 6353261"/>
              <a:gd name="connsiteY13" fmla="*/ 1132848 h 4720198"/>
              <a:gd name="connsiteX14" fmla="*/ 6353261 w 6353261"/>
              <a:gd name="connsiteY14" fmla="*/ 1675670 h 4720198"/>
              <a:gd name="connsiteX15" fmla="*/ 6353261 w 6353261"/>
              <a:gd name="connsiteY15" fmla="*/ 2360099 h 4720198"/>
              <a:gd name="connsiteX16" fmla="*/ 6353261 w 6353261"/>
              <a:gd name="connsiteY16" fmla="*/ 2808518 h 4720198"/>
              <a:gd name="connsiteX17" fmla="*/ 6353261 w 6353261"/>
              <a:gd name="connsiteY17" fmla="*/ 3256937 h 4720198"/>
              <a:gd name="connsiteX18" fmla="*/ 6353261 w 6353261"/>
              <a:gd name="connsiteY18" fmla="*/ 3941365 h 4720198"/>
              <a:gd name="connsiteX19" fmla="*/ 6353261 w 6353261"/>
              <a:gd name="connsiteY19" fmla="*/ 4720198 h 4720198"/>
              <a:gd name="connsiteX20" fmla="*/ 5712159 w 6353261"/>
              <a:gd name="connsiteY20" fmla="*/ 4720198 h 4720198"/>
              <a:gd name="connsiteX21" fmla="*/ 5261655 w 6353261"/>
              <a:gd name="connsiteY21" fmla="*/ 4720198 h 4720198"/>
              <a:gd name="connsiteX22" fmla="*/ 4684086 w 6353261"/>
              <a:gd name="connsiteY22" fmla="*/ 4720198 h 4720198"/>
              <a:gd name="connsiteX23" fmla="*/ 4297115 w 6353261"/>
              <a:gd name="connsiteY23" fmla="*/ 4720198 h 4720198"/>
              <a:gd name="connsiteX24" fmla="*/ 3719546 w 6353261"/>
              <a:gd name="connsiteY24" fmla="*/ 4720198 h 4720198"/>
              <a:gd name="connsiteX25" fmla="*/ 3205509 w 6353261"/>
              <a:gd name="connsiteY25" fmla="*/ 4720198 h 4720198"/>
              <a:gd name="connsiteX26" fmla="*/ 2627940 w 6353261"/>
              <a:gd name="connsiteY26" fmla="*/ 4720198 h 4720198"/>
              <a:gd name="connsiteX27" fmla="*/ 2113903 w 6353261"/>
              <a:gd name="connsiteY27" fmla="*/ 4720198 h 4720198"/>
              <a:gd name="connsiteX28" fmla="*/ 1599867 w 6353261"/>
              <a:gd name="connsiteY28" fmla="*/ 4720198 h 4720198"/>
              <a:gd name="connsiteX29" fmla="*/ 1212895 w 6353261"/>
              <a:gd name="connsiteY29" fmla="*/ 4720198 h 4720198"/>
              <a:gd name="connsiteX30" fmla="*/ 508261 w 6353261"/>
              <a:gd name="connsiteY30" fmla="*/ 4720198 h 4720198"/>
              <a:gd name="connsiteX31" fmla="*/ 0 w 6353261"/>
              <a:gd name="connsiteY31" fmla="*/ 4720198 h 4720198"/>
              <a:gd name="connsiteX32" fmla="*/ 0 w 6353261"/>
              <a:gd name="connsiteY32" fmla="*/ 4035769 h 4720198"/>
              <a:gd name="connsiteX33" fmla="*/ 0 w 6353261"/>
              <a:gd name="connsiteY33" fmla="*/ 3398543 h 4720198"/>
              <a:gd name="connsiteX34" fmla="*/ 0 w 6353261"/>
              <a:gd name="connsiteY34" fmla="*/ 2808518 h 4720198"/>
              <a:gd name="connsiteX35" fmla="*/ 0 w 6353261"/>
              <a:gd name="connsiteY35" fmla="*/ 2360099 h 4720198"/>
              <a:gd name="connsiteX36" fmla="*/ 0 w 6353261"/>
              <a:gd name="connsiteY36" fmla="*/ 1675670 h 4720198"/>
              <a:gd name="connsiteX37" fmla="*/ 0 w 6353261"/>
              <a:gd name="connsiteY37" fmla="*/ 1132848 h 4720198"/>
              <a:gd name="connsiteX38" fmla="*/ 0 w 6353261"/>
              <a:gd name="connsiteY38" fmla="*/ 637227 h 4720198"/>
              <a:gd name="connsiteX39" fmla="*/ 0 w 6353261"/>
              <a:gd name="connsiteY39" fmla="*/ 0 h 4720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353261" h="4720198" fill="none" extrusionOk="0">
                <a:moveTo>
                  <a:pt x="0" y="0"/>
                </a:moveTo>
                <a:cubicBezTo>
                  <a:pt x="189950" y="-74028"/>
                  <a:pt x="510919" y="47470"/>
                  <a:pt x="704634" y="0"/>
                </a:cubicBezTo>
                <a:cubicBezTo>
                  <a:pt x="898349" y="-47470"/>
                  <a:pt x="920215" y="159"/>
                  <a:pt x="1091606" y="0"/>
                </a:cubicBezTo>
                <a:cubicBezTo>
                  <a:pt x="1262997" y="-159"/>
                  <a:pt x="1597591" y="37047"/>
                  <a:pt x="1796240" y="0"/>
                </a:cubicBezTo>
                <a:cubicBezTo>
                  <a:pt x="1994889" y="-37047"/>
                  <a:pt x="2241591" y="73579"/>
                  <a:pt x="2437342" y="0"/>
                </a:cubicBezTo>
                <a:cubicBezTo>
                  <a:pt x="2633093" y="-73579"/>
                  <a:pt x="2804480" y="23141"/>
                  <a:pt x="3014911" y="0"/>
                </a:cubicBezTo>
                <a:cubicBezTo>
                  <a:pt x="3225342" y="-23141"/>
                  <a:pt x="3359351" y="7158"/>
                  <a:pt x="3656013" y="0"/>
                </a:cubicBezTo>
                <a:cubicBezTo>
                  <a:pt x="3952675" y="-7158"/>
                  <a:pt x="3964036" y="53974"/>
                  <a:pt x="4233582" y="0"/>
                </a:cubicBezTo>
                <a:cubicBezTo>
                  <a:pt x="4503128" y="-53974"/>
                  <a:pt x="4538533" y="24692"/>
                  <a:pt x="4811151" y="0"/>
                </a:cubicBezTo>
                <a:cubicBezTo>
                  <a:pt x="5083769" y="-24692"/>
                  <a:pt x="5052885" y="9147"/>
                  <a:pt x="5261655" y="0"/>
                </a:cubicBezTo>
                <a:cubicBezTo>
                  <a:pt x="5470425" y="-9147"/>
                  <a:pt x="5664230" y="30068"/>
                  <a:pt x="5775692" y="0"/>
                </a:cubicBezTo>
                <a:cubicBezTo>
                  <a:pt x="5887154" y="-30068"/>
                  <a:pt x="6177891" y="54130"/>
                  <a:pt x="6353261" y="0"/>
                </a:cubicBezTo>
                <a:cubicBezTo>
                  <a:pt x="6366980" y="156753"/>
                  <a:pt x="6334557" y="339805"/>
                  <a:pt x="6353261" y="495621"/>
                </a:cubicBezTo>
                <a:cubicBezTo>
                  <a:pt x="6371965" y="651437"/>
                  <a:pt x="6320855" y="983869"/>
                  <a:pt x="6353261" y="1132848"/>
                </a:cubicBezTo>
                <a:cubicBezTo>
                  <a:pt x="6385667" y="1281827"/>
                  <a:pt x="6349233" y="1555976"/>
                  <a:pt x="6353261" y="1675670"/>
                </a:cubicBezTo>
                <a:cubicBezTo>
                  <a:pt x="6357289" y="1795364"/>
                  <a:pt x="6271882" y="2067798"/>
                  <a:pt x="6353261" y="2360099"/>
                </a:cubicBezTo>
                <a:cubicBezTo>
                  <a:pt x="6434640" y="2652400"/>
                  <a:pt x="6331466" y="2716498"/>
                  <a:pt x="6353261" y="2808518"/>
                </a:cubicBezTo>
                <a:cubicBezTo>
                  <a:pt x="6375056" y="2900538"/>
                  <a:pt x="6307610" y="3100239"/>
                  <a:pt x="6353261" y="3256937"/>
                </a:cubicBezTo>
                <a:cubicBezTo>
                  <a:pt x="6398912" y="3413635"/>
                  <a:pt x="6334533" y="3648902"/>
                  <a:pt x="6353261" y="3941365"/>
                </a:cubicBezTo>
                <a:cubicBezTo>
                  <a:pt x="6371989" y="4233828"/>
                  <a:pt x="6348108" y="4403277"/>
                  <a:pt x="6353261" y="4720198"/>
                </a:cubicBezTo>
                <a:cubicBezTo>
                  <a:pt x="6209392" y="4729416"/>
                  <a:pt x="6002605" y="4643619"/>
                  <a:pt x="5712159" y="4720198"/>
                </a:cubicBezTo>
                <a:cubicBezTo>
                  <a:pt x="5421713" y="4796777"/>
                  <a:pt x="5402195" y="4690792"/>
                  <a:pt x="5261655" y="4720198"/>
                </a:cubicBezTo>
                <a:cubicBezTo>
                  <a:pt x="5121115" y="4749604"/>
                  <a:pt x="4853167" y="4699021"/>
                  <a:pt x="4684086" y="4720198"/>
                </a:cubicBezTo>
                <a:cubicBezTo>
                  <a:pt x="4515005" y="4741375"/>
                  <a:pt x="4440074" y="4688241"/>
                  <a:pt x="4297115" y="4720198"/>
                </a:cubicBezTo>
                <a:cubicBezTo>
                  <a:pt x="4154156" y="4752155"/>
                  <a:pt x="3996422" y="4662586"/>
                  <a:pt x="3719546" y="4720198"/>
                </a:cubicBezTo>
                <a:cubicBezTo>
                  <a:pt x="3442670" y="4777810"/>
                  <a:pt x="3337604" y="4698980"/>
                  <a:pt x="3205509" y="4720198"/>
                </a:cubicBezTo>
                <a:cubicBezTo>
                  <a:pt x="3073414" y="4741416"/>
                  <a:pt x="2819092" y="4700063"/>
                  <a:pt x="2627940" y="4720198"/>
                </a:cubicBezTo>
                <a:cubicBezTo>
                  <a:pt x="2436788" y="4740333"/>
                  <a:pt x="2345650" y="4690727"/>
                  <a:pt x="2113903" y="4720198"/>
                </a:cubicBezTo>
                <a:cubicBezTo>
                  <a:pt x="1882156" y="4749669"/>
                  <a:pt x="1702845" y="4712549"/>
                  <a:pt x="1599867" y="4720198"/>
                </a:cubicBezTo>
                <a:cubicBezTo>
                  <a:pt x="1496889" y="4727847"/>
                  <a:pt x="1320703" y="4690874"/>
                  <a:pt x="1212895" y="4720198"/>
                </a:cubicBezTo>
                <a:cubicBezTo>
                  <a:pt x="1105087" y="4749522"/>
                  <a:pt x="669842" y="4705265"/>
                  <a:pt x="508261" y="4720198"/>
                </a:cubicBezTo>
                <a:cubicBezTo>
                  <a:pt x="346680" y="4735131"/>
                  <a:pt x="248270" y="4707075"/>
                  <a:pt x="0" y="4720198"/>
                </a:cubicBezTo>
                <a:cubicBezTo>
                  <a:pt x="-14864" y="4409553"/>
                  <a:pt x="5524" y="4364607"/>
                  <a:pt x="0" y="4035769"/>
                </a:cubicBezTo>
                <a:cubicBezTo>
                  <a:pt x="-5524" y="3706931"/>
                  <a:pt x="54011" y="3691820"/>
                  <a:pt x="0" y="3398543"/>
                </a:cubicBezTo>
                <a:cubicBezTo>
                  <a:pt x="-54011" y="3105266"/>
                  <a:pt x="57735" y="2973793"/>
                  <a:pt x="0" y="2808518"/>
                </a:cubicBezTo>
                <a:cubicBezTo>
                  <a:pt x="-57735" y="2643243"/>
                  <a:pt x="26630" y="2583160"/>
                  <a:pt x="0" y="2360099"/>
                </a:cubicBezTo>
                <a:cubicBezTo>
                  <a:pt x="-26630" y="2137038"/>
                  <a:pt x="50815" y="1868442"/>
                  <a:pt x="0" y="1675670"/>
                </a:cubicBezTo>
                <a:cubicBezTo>
                  <a:pt x="-50815" y="1482898"/>
                  <a:pt x="36345" y="1328552"/>
                  <a:pt x="0" y="1132848"/>
                </a:cubicBezTo>
                <a:cubicBezTo>
                  <a:pt x="-36345" y="937144"/>
                  <a:pt x="2740" y="751669"/>
                  <a:pt x="0" y="637227"/>
                </a:cubicBezTo>
                <a:cubicBezTo>
                  <a:pt x="-2740" y="522785"/>
                  <a:pt x="67552" y="175980"/>
                  <a:pt x="0" y="0"/>
                </a:cubicBezTo>
                <a:close/>
              </a:path>
              <a:path w="6353261" h="4720198" stroke="0" extrusionOk="0">
                <a:moveTo>
                  <a:pt x="0" y="0"/>
                </a:moveTo>
                <a:cubicBezTo>
                  <a:pt x="189427" y="-5639"/>
                  <a:pt x="368953" y="3826"/>
                  <a:pt x="704634" y="0"/>
                </a:cubicBezTo>
                <a:cubicBezTo>
                  <a:pt x="1040315" y="-3826"/>
                  <a:pt x="1252665" y="17553"/>
                  <a:pt x="1409269" y="0"/>
                </a:cubicBezTo>
                <a:cubicBezTo>
                  <a:pt x="1565874" y="-17553"/>
                  <a:pt x="1640234" y="6621"/>
                  <a:pt x="1796240" y="0"/>
                </a:cubicBezTo>
                <a:cubicBezTo>
                  <a:pt x="1952246" y="-6621"/>
                  <a:pt x="2213614" y="31524"/>
                  <a:pt x="2373809" y="0"/>
                </a:cubicBezTo>
                <a:cubicBezTo>
                  <a:pt x="2534004" y="-31524"/>
                  <a:pt x="2742069" y="59553"/>
                  <a:pt x="3078444" y="0"/>
                </a:cubicBezTo>
                <a:cubicBezTo>
                  <a:pt x="3414819" y="-59553"/>
                  <a:pt x="3419401" y="41525"/>
                  <a:pt x="3656013" y="0"/>
                </a:cubicBezTo>
                <a:cubicBezTo>
                  <a:pt x="3892625" y="-41525"/>
                  <a:pt x="4005810" y="12908"/>
                  <a:pt x="4233582" y="0"/>
                </a:cubicBezTo>
                <a:cubicBezTo>
                  <a:pt x="4461354" y="-12908"/>
                  <a:pt x="4729772" y="82243"/>
                  <a:pt x="4938217" y="0"/>
                </a:cubicBezTo>
                <a:cubicBezTo>
                  <a:pt x="5146663" y="-82243"/>
                  <a:pt x="5278096" y="3733"/>
                  <a:pt x="5515786" y="0"/>
                </a:cubicBezTo>
                <a:cubicBezTo>
                  <a:pt x="5753476" y="-3733"/>
                  <a:pt x="5945512" y="53445"/>
                  <a:pt x="6353261" y="0"/>
                </a:cubicBezTo>
                <a:cubicBezTo>
                  <a:pt x="6356896" y="266272"/>
                  <a:pt x="6283773" y="359226"/>
                  <a:pt x="6353261" y="590025"/>
                </a:cubicBezTo>
                <a:cubicBezTo>
                  <a:pt x="6422749" y="820824"/>
                  <a:pt x="6298351" y="997234"/>
                  <a:pt x="6353261" y="1274453"/>
                </a:cubicBezTo>
                <a:cubicBezTo>
                  <a:pt x="6408171" y="1551672"/>
                  <a:pt x="6315223" y="1818290"/>
                  <a:pt x="6353261" y="1958882"/>
                </a:cubicBezTo>
                <a:cubicBezTo>
                  <a:pt x="6391299" y="2099474"/>
                  <a:pt x="6305901" y="2265900"/>
                  <a:pt x="6353261" y="2407301"/>
                </a:cubicBezTo>
                <a:cubicBezTo>
                  <a:pt x="6400621" y="2548702"/>
                  <a:pt x="6298778" y="2856214"/>
                  <a:pt x="6353261" y="3044528"/>
                </a:cubicBezTo>
                <a:cubicBezTo>
                  <a:pt x="6407744" y="3232842"/>
                  <a:pt x="6316541" y="3324259"/>
                  <a:pt x="6353261" y="3540149"/>
                </a:cubicBezTo>
                <a:cubicBezTo>
                  <a:pt x="6389981" y="3756039"/>
                  <a:pt x="6345958" y="3780759"/>
                  <a:pt x="6353261" y="3988567"/>
                </a:cubicBezTo>
                <a:cubicBezTo>
                  <a:pt x="6360564" y="4196375"/>
                  <a:pt x="6340135" y="4478352"/>
                  <a:pt x="6353261" y="4720198"/>
                </a:cubicBezTo>
                <a:cubicBezTo>
                  <a:pt x="6188036" y="4737035"/>
                  <a:pt x="6131762" y="4705045"/>
                  <a:pt x="5966290" y="4720198"/>
                </a:cubicBezTo>
                <a:cubicBezTo>
                  <a:pt x="5800818" y="4735351"/>
                  <a:pt x="5656768" y="4715197"/>
                  <a:pt x="5452253" y="4720198"/>
                </a:cubicBezTo>
                <a:cubicBezTo>
                  <a:pt x="5247738" y="4725199"/>
                  <a:pt x="5173036" y="4681882"/>
                  <a:pt x="5001749" y="4720198"/>
                </a:cubicBezTo>
                <a:cubicBezTo>
                  <a:pt x="4830462" y="4758514"/>
                  <a:pt x="4628029" y="4691590"/>
                  <a:pt x="4424180" y="4720198"/>
                </a:cubicBezTo>
                <a:cubicBezTo>
                  <a:pt x="4220331" y="4748806"/>
                  <a:pt x="4117271" y="4692711"/>
                  <a:pt x="4037209" y="4720198"/>
                </a:cubicBezTo>
                <a:cubicBezTo>
                  <a:pt x="3957147" y="4747685"/>
                  <a:pt x="3672815" y="4697821"/>
                  <a:pt x="3523172" y="4720198"/>
                </a:cubicBezTo>
                <a:cubicBezTo>
                  <a:pt x="3373529" y="4742575"/>
                  <a:pt x="3219416" y="4719935"/>
                  <a:pt x="3136201" y="4720198"/>
                </a:cubicBezTo>
                <a:cubicBezTo>
                  <a:pt x="3052986" y="4720461"/>
                  <a:pt x="2868793" y="4700776"/>
                  <a:pt x="2685697" y="4720198"/>
                </a:cubicBezTo>
                <a:cubicBezTo>
                  <a:pt x="2502601" y="4739620"/>
                  <a:pt x="2242212" y="4700653"/>
                  <a:pt x="2044595" y="4720198"/>
                </a:cubicBezTo>
                <a:cubicBezTo>
                  <a:pt x="1846978" y="4739743"/>
                  <a:pt x="1646704" y="4696974"/>
                  <a:pt x="1339961" y="4720198"/>
                </a:cubicBezTo>
                <a:cubicBezTo>
                  <a:pt x="1033218" y="4743422"/>
                  <a:pt x="986734" y="4693576"/>
                  <a:pt x="825924" y="4720198"/>
                </a:cubicBezTo>
                <a:cubicBezTo>
                  <a:pt x="665114" y="4746820"/>
                  <a:pt x="353906" y="4672999"/>
                  <a:pt x="0" y="4720198"/>
                </a:cubicBezTo>
                <a:cubicBezTo>
                  <a:pt x="-27768" y="4525666"/>
                  <a:pt x="16490" y="4420825"/>
                  <a:pt x="0" y="4224577"/>
                </a:cubicBezTo>
                <a:cubicBezTo>
                  <a:pt x="-16490" y="4028329"/>
                  <a:pt x="869" y="3923951"/>
                  <a:pt x="0" y="3728956"/>
                </a:cubicBezTo>
                <a:cubicBezTo>
                  <a:pt x="-869" y="3533961"/>
                  <a:pt x="43201" y="3445103"/>
                  <a:pt x="0" y="3233336"/>
                </a:cubicBezTo>
                <a:cubicBezTo>
                  <a:pt x="-43201" y="3021569"/>
                  <a:pt x="28145" y="2939200"/>
                  <a:pt x="0" y="2784917"/>
                </a:cubicBezTo>
                <a:cubicBezTo>
                  <a:pt x="-28145" y="2630634"/>
                  <a:pt x="23210" y="2338425"/>
                  <a:pt x="0" y="2147690"/>
                </a:cubicBezTo>
                <a:cubicBezTo>
                  <a:pt x="-23210" y="1956955"/>
                  <a:pt x="1010" y="1792786"/>
                  <a:pt x="0" y="1557665"/>
                </a:cubicBezTo>
                <a:cubicBezTo>
                  <a:pt x="-1010" y="1322545"/>
                  <a:pt x="65337" y="1197039"/>
                  <a:pt x="0" y="873237"/>
                </a:cubicBezTo>
                <a:cubicBezTo>
                  <a:pt x="-65337" y="549435"/>
                  <a:pt x="18006" y="242231"/>
                  <a:pt x="0" y="0"/>
                </a:cubicBezTo>
                <a:close/>
              </a:path>
            </a:pathLst>
          </a:custGeom>
          <a:ln w="28575">
            <a:solidFill>
              <a:schemeClr val="accent6">
                <a:lumMod val="50000"/>
              </a:schemeClr>
            </a:solidFill>
            <a:extLst>
              <a:ext uri="{C807C97D-BFC1-408E-A445-0C87EB9F89A2}">
                <ask:lineSketchStyleProps xmlns:ask="http://schemas.microsoft.com/office/drawing/2018/sketchyshapes" sd="126107814">
                  <a:prstGeom prst="rect">
                    <a:avLst/>
                  </a:prstGeom>
                  <ask:type>
                    <ask:lineSketchScribble/>
                  </ask:type>
                </ask:lineSketchStyleProps>
              </a:ext>
            </a:extLst>
          </a:ln>
        </p:spPr>
      </p:pic>
      <p:pic>
        <p:nvPicPr>
          <p:cNvPr id="3" name="Immagine 2">
            <a:extLst>
              <a:ext uri="{FF2B5EF4-FFF2-40B4-BE49-F238E27FC236}">
                <a16:creationId xmlns:a16="http://schemas.microsoft.com/office/drawing/2014/main" id="{56350520-4EFF-4E94-A754-FD960B3CAB8E}"/>
              </a:ext>
            </a:extLst>
          </p:cNvPr>
          <p:cNvPicPr>
            <a:picLocks noChangeAspect="1"/>
          </p:cNvPicPr>
          <p:nvPr/>
        </p:nvPicPr>
        <p:blipFill>
          <a:blip r:embed="rId4"/>
          <a:stretch>
            <a:fillRect/>
          </a:stretch>
        </p:blipFill>
        <p:spPr>
          <a:xfrm>
            <a:off x="281963" y="419448"/>
            <a:ext cx="4779860" cy="2688671"/>
          </a:xfrm>
          <a:custGeom>
            <a:avLst/>
            <a:gdLst>
              <a:gd name="connsiteX0" fmla="*/ 0 w 4779860"/>
              <a:gd name="connsiteY0" fmla="*/ 0 h 2688671"/>
              <a:gd name="connsiteX1" fmla="*/ 693080 w 4779860"/>
              <a:gd name="connsiteY1" fmla="*/ 0 h 2688671"/>
              <a:gd name="connsiteX2" fmla="*/ 1194965 w 4779860"/>
              <a:gd name="connsiteY2" fmla="*/ 0 h 2688671"/>
              <a:gd name="connsiteX3" fmla="*/ 1792448 w 4779860"/>
              <a:gd name="connsiteY3" fmla="*/ 0 h 2688671"/>
              <a:gd name="connsiteX4" fmla="*/ 2485527 w 4779860"/>
              <a:gd name="connsiteY4" fmla="*/ 0 h 2688671"/>
              <a:gd name="connsiteX5" fmla="*/ 3035211 w 4779860"/>
              <a:gd name="connsiteY5" fmla="*/ 0 h 2688671"/>
              <a:gd name="connsiteX6" fmla="*/ 3680492 w 4779860"/>
              <a:gd name="connsiteY6" fmla="*/ 0 h 2688671"/>
              <a:gd name="connsiteX7" fmla="*/ 4779860 w 4779860"/>
              <a:gd name="connsiteY7" fmla="*/ 0 h 2688671"/>
              <a:gd name="connsiteX8" fmla="*/ 4779860 w 4779860"/>
              <a:gd name="connsiteY8" fmla="*/ 591508 h 2688671"/>
              <a:gd name="connsiteX9" fmla="*/ 4779860 w 4779860"/>
              <a:gd name="connsiteY9" fmla="*/ 1183015 h 2688671"/>
              <a:gd name="connsiteX10" fmla="*/ 4779860 w 4779860"/>
              <a:gd name="connsiteY10" fmla="*/ 1693863 h 2688671"/>
              <a:gd name="connsiteX11" fmla="*/ 4779860 w 4779860"/>
              <a:gd name="connsiteY11" fmla="*/ 2177824 h 2688671"/>
              <a:gd name="connsiteX12" fmla="*/ 4779860 w 4779860"/>
              <a:gd name="connsiteY12" fmla="*/ 2688671 h 2688671"/>
              <a:gd name="connsiteX13" fmla="*/ 4134579 w 4779860"/>
              <a:gd name="connsiteY13" fmla="*/ 2688671 h 2688671"/>
              <a:gd name="connsiteX14" fmla="*/ 3489298 w 4779860"/>
              <a:gd name="connsiteY14" fmla="*/ 2688671 h 2688671"/>
              <a:gd name="connsiteX15" fmla="*/ 2891815 w 4779860"/>
              <a:gd name="connsiteY15" fmla="*/ 2688671 h 2688671"/>
              <a:gd name="connsiteX16" fmla="*/ 2246534 w 4779860"/>
              <a:gd name="connsiteY16" fmla="*/ 2688671 h 2688671"/>
              <a:gd name="connsiteX17" fmla="*/ 1744649 w 4779860"/>
              <a:gd name="connsiteY17" fmla="*/ 2688671 h 2688671"/>
              <a:gd name="connsiteX18" fmla="*/ 1147166 w 4779860"/>
              <a:gd name="connsiteY18" fmla="*/ 2688671 h 2688671"/>
              <a:gd name="connsiteX19" fmla="*/ 645281 w 4779860"/>
              <a:gd name="connsiteY19" fmla="*/ 2688671 h 2688671"/>
              <a:gd name="connsiteX20" fmla="*/ 0 w 4779860"/>
              <a:gd name="connsiteY20" fmla="*/ 2688671 h 2688671"/>
              <a:gd name="connsiteX21" fmla="*/ 0 w 4779860"/>
              <a:gd name="connsiteY21" fmla="*/ 2097163 h 2688671"/>
              <a:gd name="connsiteX22" fmla="*/ 0 w 4779860"/>
              <a:gd name="connsiteY22" fmla="*/ 1505656 h 2688671"/>
              <a:gd name="connsiteX23" fmla="*/ 0 w 4779860"/>
              <a:gd name="connsiteY23" fmla="*/ 1021695 h 2688671"/>
              <a:gd name="connsiteX24" fmla="*/ 0 w 4779860"/>
              <a:gd name="connsiteY24" fmla="*/ 510847 h 2688671"/>
              <a:gd name="connsiteX25" fmla="*/ 0 w 4779860"/>
              <a:gd name="connsiteY25" fmla="*/ 0 h 2688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779860" h="2688671" fill="none" extrusionOk="0">
                <a:moveTo>
                  <a:pt x="0" y="0"/>
                </a:moveTo>
                <a:cubicBezTo>
                  <a:pt x="253695" y="-57691"/>
                  <a:pt x="383829" y="49397"/>
                  <a:pt x="693080" y="0"/>
                </a:cubicBezTo>
                <a:cubicBezTo>
                  <a:pt x="1002331" y="-49397"/>
                  <a:pt x="976825" y="6495"/>
                  <a:pt x="1194965" y="0"/>
                </a:cubicBezTo>
                <a:cubicBezTo>
                  <a:pt x="1413106" y="-6495"/>
                  <a:pt x="1651282" y="18157"/>
                  <a:pt x="1792448" y="0"/>
                </a:cubicBezTo>
                <a:cubicBezTo>
                  <a:pt x="1933614" y="-18157"/>
                  <a:pt x="2307168" y="16053"/>
                  <a:pt x="2485527" y="0"/>
                </a:cubicBezTo>
                <a:cubicBezTo>
                  <a:pt x="2663886" y="-16053"/>
                  <a:pt x="2888071" y="54698"/>
                  <a:pt x="3035211" y="0"/>
                </a:cubicBezTo>
                <a:cubicBezTo>
                  <a:pt x="3182351" y="-54698"/>
                  <a:pt x="3364097" y="15082"/>
                  <a:pt x="3680492" y="0"/>
                </a:cubicBezTo>
                <a:cubicBezTo>
                  <a:pt x="3996887" y="-15082"/>
                  <a:pt x="4443289" y="101111"/>
                  <a:pt x="4779860" y="0"/>
                </a:cubicBezTo>
                <a:cubicBezTo>
                  <a:pt x="4832108" y="240997"/>
                  <a:pt x="4759309" y="388590"/>
                  <a:pt x="4779860" y="591508"/>
                </a:cubicBezTo>
                <a:cubicBezTo>
                  <a:pt x="4800411" y="794426"/>
                  <a:pt x="4768310" y="984870"/>
                  <a:pt x="4779860" y="1183015"/>
                </a:cubicBezTo>
                <a:cubicBezTo>
                  <a:pt x="4791410" y="1381160"/>
                  <a:pt x="4735006" y="1546197"/>
                  <a:pt x="4779860" y="1693863"/>
                </a:cubicBezTo>
                <a:cubicBezTo>
                  <a:pt x="4824714" y="1841529"/>
                  <a:pt x="4726068" y="1983962"/>
                  <a:pt x="4779860" y="2177824"/>
                </a:cubicBezTo>
                <a:cubicBezTo>
                  <a:pt x="4833652" y="2371686"/>
                  <a:pt x="4743383" y="2537469"/>
                  <a:pt x="4779860" y="2688671"/>
                </a:cubicBezTo>
                <a:cubicBezTo>
                  <a:pt x="4491558" y="2707064"/>
                  <a:pt x="4393695" y="2658799"/>
                  <a:pt x="4134579" y="2688671"/>
                </a:cubicBezTo>
                <a:cubicBezTo>
                  <a:pt x="3875463" y="2718543"/>
                  <a:pt x="3764182" y="2670833"/>
                  <a:pt x="3489298" y="2688671"/>
                </a:cubicBezTo>
                <a:cubicBezTo>
                  <a:pt x="3214414" y="2706509"/>
                  <a:pt x="3059249" y="2650712"/>
                  <a:pt x="2891815" y="2688671"/>
                </a:cubicBezTo>
                <a:cubicBezTo>
                  <a:pt x="2724381" y="2726630"/>
                  <a:pt x="2435484" y="2674851"/>
                  <a:pt x="2246534" y="2688671"/>
                </a:cubicBezTo>
                <a:cubicBezTo>
                  <a:pt x="2057584" y="2702491"/>
                  <a:pt x="1947336" y="2658461"/>
                  <a:pt x="1744649" y="2688671"/>
                </a:cubicBezTo>
                <a:cubicBezTo>
                  <a:pt x="1541963" y="2718881"/>
                  <a:pt x="1338293" y="2636246"/>
                  <a:pt x="1147166" y="2688671"/>
                </a:cubicBezTo>
                <a:cubicBezTo>
                  <a:pt x="956039" y="2741096"/>
                  <a:pt x="857998" y="2667056"/>
                  <a:pt x="645281" y="2688671"/>
                </a:cubicBezTo>
                <a:cubicBezTo>
                  <a:pt x="432564" y="2710286"/>
                  <a:pt x="145746" y="2655746"/>
                  <a:pt x="0" y="2688671"/>
                </a:cubicBezTo>
                <a:cubicBezTo>
                  <a:pt x="-22272" y="2448319"/>
                  <a:pt x="23647" y="2289586"/>
                  <a:pt x="0" y="2097163"/>
                </a:cubicBezTo>
                <a:cubicBezTo>
                  <a:pt x="-23647" y="1904740"/>
                  <a:pt x="42826" y="1793528"/>
                  <a:pt x="0" y="1505656"/>
                </a:cubicBezTo>
                <a:cubicBezTo>
                  <a:pt x="-42826" y="1217784"/>
                  <a:pt x="28910" y="1261475"/>
                  <a:pt x="0" y="1021695"/>
                </a:cubicBezTo>
                <a:cubicBezTo>
                  <a:pt x="-28910" y="781915"/>
                  <a:pt x="53056" y="697423"/>
                  <a:pt x="0" y="510847"/>
                </a:cubicBezTo>
                <a:cubicBezTo>
                  <a:pt x="-53056" y="324271"/>
                  <a:pt x="21387" y="234532"/>
                  <a:pt x="0" y="0"/>
                </a:cubicBezTo>
                <a:close/>
              </a:path>
              <a:path w="4779860" h="2688671" stroke="0" extrusionOk="0">
                <a:moveTo>
                  <a:pt x="0" y="0"/>
                </a:moveTo>
                <a:cubicBezTo>
                  <a:pt x="148980" y="-1745"/>
                  <a:pt x="330174" y="495"/>
                  <a:pt x="454087" y="0"/>
                </a:cubicBezTo>
                <a:cubicBezTo>
                  <a:pt x="578000" y="-495"/>
                  <a:pt x="744043" y="42490"/>
                  <a:pt x="908173" y="0"/>
                </a:cubicBezTo>
                <a:cubicBezTo>
                  <a:pt x="1072303" y="-42490"/>
                  <a:pt x="1146893" y="44038"/>
                  <a:pt x="1362260" y="0"/>
                </a:cubicBezTo>
                <a:cubicBezTo>
                  <a:pt x="1577627" y="-44038"/>
                  <a:pt x="1806772" y="53519"/>
                  <a:pt x="2007541" y="0"/>
                </a:cubicBezTo>
                <a:cubicBezTo>
                  <a:pt x="2208310" y="-53519"/>
                  <a:pt x="2302990" y="43785"/>
                  <a:pt x="2461628" y="0"/>
                </a:cubicBezTo>
                <a:cubicBezTo>
                  <a:pt x="2620266" y="-43785"/>
                  <a:pt x="2838785" y="25640"/>
                  <a:pt x="3154708" y="0"/>
                </a:cubicBezTo>
                <a:cubicBezTo>
                  <a:pt x="3470631" y="-25640"/>
                  <a:pt x="3599734" y="129"/>
                  <a:pt x="3752190" y="0"/>
                </a:cubicBezTo>
                <a:cubicBezTo>
                  <a:pt x="3904646" y="-129"/>
                  <a:pt x="4324783" y="22395"/>
                  <a:pt x="4779860" y="0"/>
                </a:cubicBezTo>
                <a:cubicBezTo>
                  <a:pt x="4826732" y="230851"/>
                  <a:pt x="4733767" y="286969"/>
                  <a:pt x="4779860" y="483961"/>
                </a:cubicBezTo>
                <a:cubicBezTo>
                  <a:pt x="4825953" y="680953"/>
                  <a:pt x="4760561" y="824368"/>
                  <a:pt x="4779860" y="1075468"/>
                </a:cubicBezTo>
                <a:cubicBezTo>
                  <a:pt x="4799159" y="1326568"/>
                  <a:pt x="4758253" y="1425181"/>
                  <a:pt x="4779860" y="1613203"/>
                </a:cubicBezTo>
                <a:cubicBezTo>
                  <a:pt x="4801467" y="1801225"/>
                  <a:pt x="4779199" y="2012236"/>
                  <a:pt x="4779860" y="2150937"/>
                </a:cubicBezTo>
                <a:cubicBezTo>
                  <a:pt x="4780521" y="2289638"/>
                  <a:pt x="4765425" y="2573803"/>
                  <a:pt x="4779860" y="2688671"/>
                </a:cubicBezTo>
                <a:cubicBezTo>
                  <a:pt x="4488674" y="2749977"/>
                  <a:pt x="4434122" y="2612458"/>
                  <a:pt x="4134579" y="2688671"/>
                </a:cubicBezTo>
                <a:cubicBezTo>
                  <a:pt x="3835036" y="2764884"/>
                  <a:pt x="3625786" y="2634809"/>
                  <a:pt x="3441499" y="2688671"/>
                </a:cubicBezTo>
                <a:cubicBezTo>
                  <a:pt x="3257212" y="2742533"/>
                  <a:pt x="3008857" y="2681336"/>
                  <a:pt x="2891815" y="2688671"/>
                </a:cubicBezTo>
                <a:cubicBezTo>
                  <a:pt x="2774773" y="2696006"/>
                  <a:pt x="2548041" y="2640114"/>
                  <a:pt x="2389930" y="2688671"/>
                </a:cubicBezTo>
                <a:cubicBezTo>
                  <a:pt x="2231819" y="2737228"/>
                  <a:pt x="2006679" y="2644746"/>
                  <a:pt x="1696850" y="2688671"/>
                </a:cubicBezTo>
                <a:cubicBezTo>
                  <a:pt x="1387021" y="2732596"/>
                  <a:pt x="1175812" y="2618216"/>
                  <a:pt x="1003771" y="2688671"/>
                </a:cubicBezTo>
                <a:cubicBezTo>
                  <a:pt x="831730" y="2759126"/>
                  <a:pt x="380274" y="2638227"/>
                  <a:pt x="0" y="2688671"/>
                </a:cubicBezTo>
                <a:cubicBezTo>
                  <a:pt x="-38148" y="2518474"/>
                  <a:pt x="64022" y="2306990"/>
                  <a:pt x="0" y="2097163"/>
                </a:cubicBezTo>
                <a:cubicBezTo>
                  <a:pt x="-64022" y="1887336"/>
                  <a:pt x="6459" y="1764429"/>
                  <a:pt x="0" y="1640089"/>
                </a:cubicBezTo>
                <a:cubicBezTo>
                  <a:pt x="-6459" y="1515749"/>
                  <a:pt x="14957" y="1369900"/>
                  <a:pt x="0" y="1129242"/>
                </a:cubicBezTo>
                <a:cubicBezTo>
                  <a:pt x="-14957" y="888584"/>
                  <a:pt x="25769" y="704491"/>
                  <a:pt x="0" y="537734"/>
                </a:cubicBezTo>
                <a:cubicBezTo>
                  <a:pt x="-25769" y="370977"/>
                  <a:pt x="1330" y="168654"/>
                  <a:pt x="0" y="0"/>
                </a:cubicBezTo>
                <a:close/>
              </a:path>
            </a:pathLst>
          </a:custGeom>
          <a:ln w="28575">
            <a:solidFill>
              <a:schemeClr val="accent6">
                <a:lumMod val="75000"/>
              </a:schemeClr>
            </a:solidFill>
            <a:extLst>
              <a:ext uri="{C807C97D-BFC1-408E-A445-0C87EB9F89A2}">
                <ask:lineSketchStyleProps xmlns:ask="http://schemas.microsoft.com/office/drawing/2018/sketchyshapes" sd="4092484348">
                  <a:prstGeom prst="rect">
                    <a:avLst/>
                  </a:prstGeom>
                  <ask:type>
                    <ask:lineSketchScribble/>
                  </ask:type>
                </ask:lineSketchStyleProps>
              </a:ext>
            </a:extLst>
          </a:ln>
        </p:spPr>
      </p:pic>
      <p:sp>
        <p:nvSpPr>
          <p:cNvPr id="5" name="CasellaDiTesto 4">
            <a:extLst>
              <a:ext uri="{FF2B5EF4-FFF2-40B4-BE49-F238E27FC236}">
                <a16:creationId xmlns:a16="http://schemas.microsoft.com/office/drawing/2014/main" id="{8E32BE3E-B173-4FF1-8DB6-6F3392B7F711}"/>
              </a:ext>
            </a:extLst>
          </p:cNvPr>
          <p:cNvSpPr txBox="1"/>
          <p:nvPr/>
        </p:nvSpPr>
        <p:spPr>
          <a:xfrm>
            <a:off x="436225" y="4818450"/>
            <a:ext cx="11224472" cy="923330"/>
          </a:xfrm>
          <a:prstGeom prst="rect">
            <a:avLst/>
          </a:prstGeom>
          <a:solidFill>
            <a:schemeClr val="accent6"/>
          </a:solidFill>
          <a:ln w="28575">
            <a:solidFill>
              <a:schemeClr val="accent6">
                <a:lumMod val="75000"/>
              </a:schemeClr>
            </a:solidFill>
          </a:ln>
        </p:spPr>
        <p:txBody>
          <a:bodyPr wrap="square">
            <a:spAutoFit/>
          </a:bodyPr>
          <a:lstStyle/>
          <a:p>
            <a:r>
              <a:rPr lang="it-IT" b="1" dirty="0" err="1"/>
              <a:t>Ecogioiello</a:t>
            </a:r>
            <a:r>
              <a:rPr lang="it-IT" b="1" dirty="0"/>
              <a:t> s. m. </a:t>
            </a:r>
            <a:r>
              <a:rPr lang="it-IT" dirty="0"/>
              <a:t>[Composto di eco dal biologo E. Haeckel (1866)- e -dal francese antico </a:t>
            </a:r>
            <a:r>
              <a:rPr lang="it-IT" dirty="0" err="1"/>
              <a:t>joel</a:t>
            </a:r>
            <a:r>
              <a:rPr lang="it-IT" dirty="0"/>
              <a:t>, che è il latino *</a:t>
            </a:r>
            <a:r>
              <a:rPr lang="it-IT" dirty="0" err="1"/>
              <a:t>iocalis</a:t>
            </a:r>
            <a:r>
              <a:rPr lang="it-IT" dirty="0"/>
              <a:t>, aggettivo di </a:t>
            </a:r>
            <a:r>
              <a:rPr lang="it-IT" dirty="0" err="1"/>
              <a:t>iocus</a:t>
            </a:r>
            <a:r>
              <a:rPr lang="it-IT" dirty="0"/>
              <a:t> «scherzo, gioco»]. – 1. Ornamento di materiali diversi, riciclati, come plastica, parti di elettronica, tessuti, corde, ecc., destinato a ornare le mani, le braccia, il collo, la fronte, ecc. (anelli, orecchini, collier, diademi, ecc.)</a:t>
            </a:r>
            <a:endParaRPr lang="es-AR" dirty="0"/>
          </a:p>
        </p:txBody>
      </p:sp>
      <p:sp>
        <p:nvSpPr>
          <p:cNvPr id="8" name="CasellaDiTesto 7">
            <a:extLst>
              <a:ext uri="{FF2B5EF4-FFF2-40B4-BE49-F238E27FC236}">
                <a16:creationId xmlns:a16="http://schemas.microsoft.com/office/drawing/2014/main" id="{3C0F8E81-7058-4B5F-8A84-DB9BCBD58DAB}"/>
              </a:ext>
            </a:extLst>
          </p:cNvPr>
          <p:cNvSpPr txBox="1"/>
          <p:nvPr/>
        </p:nvSpPr>
        <p:spPr>
          <a:xfrm>
            <a:off x="6783897" y="5741780"/>
            <a:ext cx="5564697" cy="584775"/>
          </a:xfrm>
          <a:prstGeom prst="rect">
            <a:avLst/>
          </a:prstGeom>
          <a:noFill/>
        </p:spPr>
        <p:txBody>
          <a:bodyPr wrap="square" rtlCol="0">
            <a:spAutoFit/>
          </a:bodyPr>
          <a:lstStyle/>
          <a:p>
            <a:r>
              <a:rPr lang="es-ES" sz="1600" i="1" dirty="0" err="1"/>
              <a:t>Definizione</a:t>
            </a:r>
            <a:r>
              <a:rPr lang="es-ES" sz="1600" i="1" dirty="0"/>
              <a:t> </a:t>
            </a:r>
            <a:r>
              <a:rPr lang="es-ES" sz="1600" i="1" dirty="0" err="1"/>
              <a:t>elaborata</a:t>
            </a:r>
            <a:r>
              <a:rPr lang="es-ES" sz="1600" i="1" dirty="0"/>
              <a:t> da Diego </a:t>
            </a:r>
            <a:r>
              <a:rPr lang="es-ES" sz="1600" i="1" dirty="0" err="1"/>
              <a:t>Rucci</a:t>
            </a:r>
            <a:r>
              <a:rPr lang="es-ES" sz="1600" i="1" dirty="0"/>
              <a:t> (1º </a:t>
            </a:r>
            <a:r>
              <a:rPr lang="es-ES" sz="1600" i="1" dirty="0" err="1"/>
              <a:t>Adulti</a:t>
            </a:r>
            <a:r>
              <a:rPr lang="es-ES" sz="1600" i="1" dirty="0"/>
              <a:t>)</a:t>
            </a:r>
          </a:p>
          <a:p>
            <a:r>
              <a:rPr lang="es-ES" sz="1600" i="1" dirty="0"/>
              <a:t>Data di </a:t>
            </a:r>
            <a:r>
              <a:rPr lang="es-ES" sz="1600" i="1" dirty="0" err="1"/>
              <a:t>nascita</a:t>
            </a:r>
            <a:r>
              <a:rPr lang="es-ES" sz="1600" i="1" dirty="0"/>
              <a:t>: 25 </a:t>
            </a:r>
            <a:r>
              <a:rPr lang="es-ES" sz="1600" i="1" dirty="0" err="1"/>
              <a:t>settembre</a:t>
            </a:r>
            <a:r>
              <a:rPr lang="es-ES" sz="1600" i="1" dirty="0"/>
              <a:t> 1976.</a:t>
            </a:r>
            <a:endParaRPr lang="es-AR" sz="1600" i="1" dirty="0"/>
          </a:p>
        </p:txBody>
      </p:sp>
      <p:pic>
        <p:nvPicPr>
          <p:cNvPr id="9" name="Immagine 8">
            <a:extLst>
              <a:ext uri="{FF2B5EF4-FFF2-40B4-BE49-F238E27FC236}">
                <a16:creationId xmlns:a16="http://schemas.microsoft.com/office/drawing/2014/main" id="{EDB48764-5748-40E2-9784-061F6A776693}"/>
              </a:ext>
            </a:extLst>
          </p:cNvPr>
          <p:cNvPicPr>
            <a:picLocks noChangeAspect="1"/>
          </p:cNvPicPr>
          <p:nvPr/>
        </p:nvPicPr>
        <p:blipFill>
          <a:blip r:embed="rId5"/>
          <a:stretch>
            <a:fillRect/>
          </a:stretch>
        </p:blipFill>
        <p:spPr>
          <a:xfrm>
            <a:off x="2285998" y="2547347"/>
            <a:ext cx="3810000" cy="2143125"/>
          </a:xfrm>
          <a:prstGeom prst="rect">
            <a:avLst/>
          </a:prstGeom>
        </p:spPr>
      </p:pic>
    </p:spTree>
    <p:extLst>
      <p:ext uri="{BB962C8B-B14F-4D97-AF65-F5344CB8AC3E}">
        <p14:creationId xmlns:p14="http://schemas.microsoft.com/office/powerpoint/2010/main" val="7862513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ACD582F4-FD4F-4ED5-A231-166E34E6A8BB}"/>
              </a:ext>
            </a:extLst>
          </p:cNvPr>
          <p:cNvSpPr/>
          <p:nvPr/>
        </p:nvSpPr>
        <p:spPr>
          <a:xfrm>
            <a:off x="2939161" y="4488110"/>
            <a:ext cx="6007655" cy="545284"/>
          </a:xfrm>
          <a:prstGeom prst="rect">
            <a:avLst/>
          </a:prstGeom>
          <a:ln w="28575"/>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AR"/>
          </a:p>
        </p:txBody>
      </p:sp>
      <p:sp>
        <p:nvSpPr>
          <p:cNvPr id="5" name="Rettangolo 4">
            <a:extLst>
              <a:ext uri="{FF2B5EF4-FFF2-40B4-BE49-F238E27FC236}">
                <a16:creationId xmlns:a16="http://schemas.microsoft.com/office/drawing/2014/main" id="{8E49CC8B-2676-4B8D-BD4A-2D71DA94DCC4}"/>
              </a:ext>
            </a:extLst>
          </p:cNvPr>
          <p:cNvSpPr/>
          <p:nvPr/>
        </p:nvSpPr>
        <p:spPr>
          <a:xfrm>
            <a:off x="2939161" y="3429000"/>
            <a:ext cx="6094602" cy="790662"/>
          </a:xfrm>
          <a:prstGeom prst="rect">
            <a:avLst/>
          </a:prstGeom>
          <a:ln w="28575">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AR"/>
          </a:p>
        </p:txBody>
      </p:sp>
      <p:sp>
        <p:nvSpPr>
          <p:cNvPr id="7" name="CasellaDiTesto 6">
            <a:extLst>
              <a:ext uri="{FF2B5EF4-FFF2-40B4-BE49-F238E27FC236}">
                <a16:creationId xmlns:a16="http://schemas.microsoft.com/office/drawing/2014/main" id="{A315AC81-38F6-4AE3-8D90-0B96737A518B}"/>
              </a:ext>
            </a:extLst>
          </p:cNvPr>
          <p:cNvSpPr txBox="1"/>
          <p:nvPr/>
        </p:nvSpPr>
        <p:spPr>
          <a:xfrm>
            <a:off x="2939161" y="344496"/>
            <a:ext cx="6094602" cy="6463308"/>
          </a:xfrm>
          <a:prstGeom prst="rect">
            <a:avLst/>
          </a:prstGeom>
          <a:noFill/>
        </p:spPr>
        <p:txBody>
          <a:bodyPr wrap="square">
            <a:spAutoFit/>
          </a:bodyPr>
          <a:lstStyle/>
          <a:p>
            <a:r>
              <a:rPr lang="it-IT" dirty="0"/>
              <a:t>Realizzato da: </a:t>
            </a:r>
          </a:p>
          <a:p>
            <a:r>
              <a:rPr lang="it-IT" dirty="0"/>
              <a:t>Juana Fortini. Data di nascita: 25/01/2008</a:t>
            </a:r>
          </a:p>
          <a:p>
            <a:r>
              <a:rPr lang="it-IT" dirty="0"/>
              <a:t> Germana </a:t>
            </a:r>
            <a:r>
              <a:rPr lang="it-IT" dirty="0" err="1"/>
              <a:t>Etchevehere</a:t>
            </a:r>
            <a:r>
              <a:rPr lang="it-IT" dirty="0"/>
              <a:t>  Data di nascita: 28/02/2006</a:t>
            </a:r>
          </a:p>
          <a:p>
            <a:r>
              <a:rPr lang="it-IT" dirty="0"/>
              <a:t>(2do anno Adolescenti, Comitato di </a:t>
            </a:r>
            <a:r>
              <a:rPr lang="it-IT" dirty="0" err="1"/>
              <a:t>Paraná</a:t>
            </a:r>
            <a:r>
              <a:rPr lang="it-IT" dirty="0"/>
              <a:t>) </a:t>
            </a:r>
          </a:p>
          <a:p>
            <a:endParaRPr lang="it-IT" dirty="0"/>
          </a:p>
          <a:p>
            <a:r>
              <a:rPr lang="it-IT" dirty="0"/>
              <a:t>Partendo dalla collezione di Gioielli creati sulla base di oggetti da rifiutare, dall’artista </a:t>
            </a:r>
            <a:r>
              <a:rPr lang="it-IT" dirty="0" err="1"/>
              <a:t>paranaense</a:t>
            </a:r>
            <a:r>
              <a:rPr lang="it-IT" dirty="0"/>
              <a:t> </a:t>
            </a:r>
            <a:r>
              <a:rPr lang="it-IT" dirty="0" err="1"/>
              <a:t>Belén</a:t>
            </a:r>
            <a:r>
              <a:rPr lang="it-IT" dirty="0"/>
              <a:t> Céspedes, abbiamo lavorato sulla proposta del neologismo </a:t>
            </a:r>
          </a:p>
          <a:p>
            <a:r>
              <a:rPr lang="it-IT" b="1" dirty="0" err="1"/>
              <a:t>Ecogioello</a:t>
            </a:r>
            <a:r>
              <a:rPr lang="it-IT" b="1" dirty="0"/>
              <a:t> </a:t>
            </a:r>
            <a:r>
              <a:rPr lang="it-IT" dirty="0"/>
              <a:t>e posteriormente abbiamo inventato un nome e creato una descrizione per uno di essi. </a:t>
            </a:r>
          </a:p>
          <a:p>
            <a:endParaRPr lang="it-IT" dirty="0"/>
          </a:p>
          <a:p>
            <a:r>
              <a:rPr lang="it-IT" b="1" dirty="0" err="1"/>
              <a:t>Ecogioello</a:t>
            </a:r>
            <a:r>
              <a:rPr lang="it-IT" dirty="0"/>
              <a:t> (</a:t>
            </a:r>
            <a:r>
              <a:rPr lang="it-IT" dirty="0" err="1"/>
              <a:t>s.m</a:t>
            </a:r>
            <a:r>
              <a:rPr lang="it-IT" dirty="0"/>
              <a:t>): Si riferisce a un tipo di gioiello fatto con materiali riciclati per dargli una seconda vita. Può essere fatto di plastica, elementi elettronici e altre cose. </a:t>
            </a:r>
          </a:p>
          <a:p>
            <a:r>
              <a:rPr lang="it-IT" dirty="0"/>
              <a:t>Esempio: </a:t>
            </a:r>
          </a:p>
          <a:p>
            <a:r>
              <a:rPr lang="it-IT" b="1" dirty="0"/>
              <a:t>Orecchino “Illumina il tuo viso”</a:t>
            </a:r>
            <a:r>
              <a:rPr lang="it-IT" dirty="0"/>
              <a:t>, è un orecchino fatto con una lampadina riutilizzata (collezione </a:t>
            </a:r>
            <a:r>
              <a:rPr lang="it-IT" dirty="0" err="1"/>
              <a:t>Belén</a:t>
            </a:r>
            <a:r>
              <a:rPr lang="it-IT" dirty="0"/>
              <a:t> Céspedes)</a:t>
            </a:r>
          </a:p>
          <a:p>
            <a:endParaRPr lang="it-IT" dirty="0"/>
          </a:p>
          <a:p>
            <a:endParaRPr lang="it-IT" dirty="0"/>
          </a:p>
          <a:p>
            <a:r>
              <a:rPr lang="it-IT" dirty="0"/>
              <a:t>Fotografia: </a:t>
            </a:r>
            <a:r>
              <a:rPr lang="it-IT" dirty="0" err="1"/>
              <a:t>Belén</a:t>
            </a:r>
            <a:r>
              <a:rPr lang="it-IT" dirty="0"/>
              <a:t> Céspedes. </a:t>
            </a:r>
          </a:p>
          <a:p>
            <a:endParaRPr lang="it-IT" dirty="0"/>
          </a:p>
          <a:p>
            <a:endParaRPr lang="it-IT" dirty="0"/>
          </a:p>
          <a:p>
            <a:endParaRPr lang="it-IT" dirty="0"/>
          </a:p>
        </p:txBody>
      </p:sp>
      <p:pic>
        <p:nvPicPr>
          <p:cNvPr id="1030" name="Picture 6">
            <a:extLst>
              <a:ext uri="{FF2B5EF4-FFF2-40B4-BE49-F238E27FC236}">
                <a16:creationId xmlns:a16="http://schemas.microsoft.com/office/drawing/2014/main" id="{C4F3E5D9-8B67-4F81-9953-D2A95ADEFB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651" y="463229"/>
            <a:ext cx="2276475" cy="30289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A6C4DF24-B99A-4AB0-A569-F0527F3AB2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46816" y="333748"/>
            <a:ext cx="2486025" cy="14001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900297E9-4A71-42E1-B685-5857A2354E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7799" y="2282133"/>
            <a:ext cx="2495550" cy="1390650"/>
          </a:xfrm>
          <a:prstGeom prst="rect">
            <a:avLst/>
          </a:prstGeom>
          <a:noFill/>
          <a:extLst>
            <a:ext uri="{909E8E84-426E-40DD-AFC4-6F175D3DCCD1}">
              <a14:hiddenFill xmlns:a14="http://schemas.microsoft.com/office/drawing/2010/main">
                <a:solidFill>
                  <a:srgbClr val="FFFFFF"/>
                </a:solidFill>
              </a14:hiddenFill>
            </a:ext>
          </a:extLst>
        </p:spPr>
      </p:pic>
      <p:pic>
        <p:nvPicPr>
          <p:cNvPr id="4" name="Immagine 3">
            <a:extLst>
              <a:ext uri="{FF2B5EF4-FFF2-40B4-BE49-F238E27FC236}">
                <a16:creationId xmlns:a16="http://schemas.microsoft.com/office/drawing/2014/main" id="{CB237C89-2F38-4515-A30A-D7AF7BDAF664}"/>
              </a:ext>
            </a:extLst>
          </p:cNvPr>
          <p:cNvPicPr>
            <a:picLocks noChangeAspect="1"/>
          </p:cNvPicPr>
          <p:nvPr/>
        </p:nvPicPr>
        <p:blipFill>
          <a:blip r:embed="rId5"/>
          <a:stretch>
            <a:fillRect/>
          </a:stretch>
        </p:blipFill>
        <p:spPr>
          <a:xfrm>
            <a:off x="8489658" y="4800600"/>
            <a:ext cx="3702341" cy="2082567"/>
          </a:xfrm>
          <a:prstGeom prst="rect">
            <a:avLst/>
          </a:prstGeom>
        </p:spPr>
      </p:pic>
      <p:pic>
        <p:nvPicPr>
          <p:cNvPr id="14" name="Immagine 13">
            <a:extLst>
              <a:ext uri="{FF2B5EF4-FFF2-40B4-BE49-F238E27FC236}">
                <a16:creationId xmlns:a16="http://schemas.microsoft.com/office/drawing/2014/main" id="{7B07CC2C-93D3-4FE7-963A-0B5373C06E76}"/>
              </a:ext>
            </a:extLst>
          </p:cNvPr>
          <p:cNvPicPr>
            <a:picLocks noChangeAspect="1"/>
          </p:cNvPicPr>
          <p:nvPr/>
        </p:nvPicPr>
        <p:blipFill>
          <a:blip r:embed="rId5"/>
          <a:stretch>
            <a:fillRect/>
          </a:stretch>
        </p:blipFill>
        <p:spPr>
          <a:xfrm>
            <a:off x="8489659" y="4818427"/>
            <a:ext cx="3702341" cy="2082567"/>
          </a:xfrm>
          <a:prstGeom prst="rect">
            <a:avLst/>
          </a:prstGeom>
        </p:spPr>
      </p:pic>
    </p:spTree>
    <p:extLst>
      <p:ext uri="{BB962C8B-B14F-4D97-AF65-F5344CB8AC3E}">
        <p14:creationId xmlns:p14="http://schemas.microsoft.com/office/powerpoint/2010/main" val="38063832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C7069FED-C10D-4F6D-8F8A-703D123D5673}"/>
              </a:ext>
            </a:extLst>
          </p:cNvPr>
          <p:cNvSpPr/>
          <p:nvPr/>
        </p:nvSpPr>
        <p:spPr>
          <a:xfrm>
            <a:off x="5494789" y="2298583"/>
            <a:ext cx="6094602" cy="42783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AR"/>
          </a:p>
        </p:txBody>
      </p:sp>
      <p:sp>
        <p:nvSpPr>
          <p:cNvPr id="4" name="Rettangolo 3">
            <a:extLst>
              <a:ext uri="{FF2B5EF4-FFF2-40B4-BE49-F238E27FC236}">
                <a16:creationId xmlns:a16="http://schemas.microsoft.com/office/drawing/2014/main" id="{169A9A14-92DE-46C8-9D20-DCFEC582DF72}"/>
              </a:ext>
            </a:extLst>
          </p:cNvPr>
          <p:cNvSpPr/>
          <p:nvPr/>
        </p:nvSpPr>
        <p:spPr>
          <a:xfrm>
            <a:off x="5494789" y="1610686"/>
            <a:ext cx="6040073" cy="56206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AR"/>
          </a:p>
        </p:txBody>
      </p:sp>
      <p:sp>
        <p:nvSpPr>
          <p:cNvPr id="3" name="CasellaDiTesto 2">
            <a:extLst>
              <a:ext uri="{FF2B5EF4-FFF2-40B4-BE49-F238E27FC236}">
                <a16:creationId xmlns:a16="http://schemas.microsoft.com/office/drawing/2014/main" id="{BBDBDCC1-6D0B-469D-8535-A94C0DEDE2BE}"/>
              </a:ext>
            </a:extLst>
          </p:cNvPr>
          <p:cNvSpPr txBox="1"/>
          <p:nvPr/>
        </p:nvSpPr>
        <p:spPr>
          <a:xfrm>
            <a:off x="5438163" y="186517"/>
            <a:ext cx="6094602" cy="5247590"/>
          </a:xfrm>
          <a:prstGeom prst="rect">
            <a:avLst/>
          </a:prstGeom>
          <a:noFill/>
        </p:spPr>
        <p:txBody>
          <a:bodyPr wrap="square">
            <a:spAutoFit/>
          </a:bodyPr>
          <a:lstStyle/>
          <a:p>
            <a:pPr algn="ctr" rtl="0">
              <a:spcBef>
                <a:spcPts val="0"/>
              </a:spcBef>
              <a:spcAft>
                <a:spcPts val="0"/>
              </a:spcAft>
            </a:pPr>
            <a:r>
              <a:rPr lang="it-IT" sz="1100" b="1" i="0" u="none" strike="noStrike" dirty="0">
                <a:solidFill>
                  <a:srgbClr val="000000"/>
                </a:solidFill>
                <a:effectLst/>
                <a:latin typeface="Arial" panose="020B0604020202020204" pitchFamily="34" charset="0"/>
              </a:rPr>
              <a:t>Parole verdi: Contributo del corso d’italiano del “Centro de </a:t>
            </a:r>
            <a:r>
              <a:rPr lang="it-IT" sz="1100" b="1" i="0" u="none" strike="noStrike" dirty="0" err="1">
                <a:solidFill>
                  <a:srgbClr val="000000"/>
                </a:solidFill>
                <a:effectLst/>
                <a:latin typeface="Arial" panose="020B0604020202020204" pitchFamily="34" charset="0"/>
              </a:rPr>
              <a:t>jubilados</a:t>
            </a:r>
            <a:r>
              <a:rPr lang="it-IT" sz="1100" b="1" i="0" u="none" strike="noStrike" dirty="0">
                <a:solidFill>
                  <a:srgbClr val="000000"/>
                </a:solidFill>
                <a:effectLst/>
                <a:latin typeface="Arial" panose="020B0604020202020204" pitchFamily="34" charset="0"/>
              </a:rPr>
              <a:t> </a:t>
            </a:r>
            <a:r>
              <a:rPr lang="it-IT" sz="1100" b="1" i="0" u="none" strike="noStrike" dirty="0" err="1">
                <a:solidFill>
                  <a:srgbClr val="000000"/>
                </a:solidFill>
                <a:effectLst/>
                <a:latin typeface="Arial" panose="020B0604020202020204" pitchFamily="34" charset="0"/>
              </a:rPr>
              <a:t>Provinciales</a:t>
            </a:r>
            <a:r>
              <a:rPr lang="it-IT" sz="1100" b="1" i="0" u="none" strike="noStrike" dirty="0">
                <a:solidFill>
                  <a:srgbClr val="000000"/>
                </a:solidFill>
                <a:effectLst/>
                <a:latin typeface="Arial" panose="020B0604020202020204" pitchFamily="34" charset="0"/>
              </a:rPr>
              <a:t>” di Viale, </a:t>
            </a:r>
            <a:r>
              <a:rPr lang="it-IT" sz="1100" b="1" i="0" u="none" strike="noStrike" dirty="0" err="1">
                <a:solidFill>
                  <a:srgbClr val="000000"/>
                </a:solidFill>
                <a:effectLst/>
                <a:latin typeface="Arial" panose="020B0604020202020204" pitchFamily="34" charset="0"/>
              </a:rPr>
              <a:t>Entre</a:t>
            </a:r>
            <a:r>
              <a:rPr lang="it-IT" sz="1100" b="1" i="0" u="none" strike="noStrike" dirty="0">
                <a:solidFill>
                  <a:srgbClr val="000000"/>
                </a:solidFill>
                <a:effectLst/>
                <a:latin typeface="Arial" panose="020B0604020202020204" pitchFamily="34" charset="0"/>
              </a:rPr>
              <a:t> Rios, per il comitato di </a:t>
            </a:r>
            <a:r>
              <a:rPr lang="it-IT" sz="1100" b="1" i="0" u="none" strike="noStrike" dirty="0" err="1">
                <a:solidFill>
                  <a:srgbClr val="000000"/>
                </a:solidFill>
                <a:effectLst/>
                <a:latin typeface="Arial" panose="020B0604020202020204" pitchFamily="34" charset="0"/>
              </a:rPr>
              <a:t>Paraná</a:t>
            </a:r>
            <a:r>
              <a:rPr lang="it-IT" sz="1100" b="1" i="0" u="none" strike="noStrike" dirty="0">
                <a:solidFill>
                  <a:srgbClr val="000000"/>
                </a:solidFill>
                <a:effectLst/>
                <a:latin typeface="Arial" panose="020B0604020202020204" pitchFamily="34" charset="0"/>
              </a:rPr>
              <a:t>. </a:t>
            </a:r>
            <a:endParaRPr lang="it-IT" b="0" dirty="0">
              <a:effectLst/>
            </a:endParaRPr>
          </a:p>
          <a:p>
            <a:pPr algn="just" rtl="0">
              <a:spcBef>
                <a:spcPts val="0"/>
              </a:spcBef>
              <a:spcAft>
                <a:spcPts val="0"/>
              </a:spcAft>
            </a:pPr>
            <a:br>
              <a:rPr lang="it-IT" b="0" dirty="0">
                <a:effectLst/>
              </a:rPr>
            </a:br>
            <a:r>
              <a:rPr lang="it-IT" sz="1100" b="0" i="0" u="none" strike="noStrike" dirty="0">
                <a:solidFill>
                  <a:srgbClr val="000000"/>
                </a:solidFill>
                <a:effectLst/>
                <a:latin typeface="Arial" panose="020B0604020202020204" pitchFamily="34" charset="0"/>
              </a:rPr>
              <a:t>Divisi in piccoli gruppi, abbiamo scelto una delle parole proposte nella piattaforma e ne abbiamo creato una definizione di fantasia in base a quello che ci suggeriva la parola. </a:t>
            </a:r>
            <a:endParaRPr lang="it-IT" b="0" dirty="0">
              <a:effectLst/>
            </a:endParaRPr>
          </a:p>
          <a:p>
            <a:pPr algn="just" rtl="0">
              <a:spcBef>
                <a:spcPts val="0"/>
              </a:spcBef>
              <a:spcAft>
                <a:spcPts val="0"/>
              </a:spcAft>
            </a:pPr>
            <a:br>
              <a:rPr lang="it-IT" b="0" dirty="0">
                <a:effectLst/>
              </a:rPr>
            </a:br>
            <a:br>
              <a:rPr lang="it-IT" b="0" dirty="0">
                <a:effectLst/>
              </a:rPr>
            </a:br>
            <a:r>
              <a:rPr lang="it-IT" sz="1100" b="1" i="0" u="none" strike="noStrike" dirty="0">
                <a:solidFill>
                  <a:srgbClr val="000000"/>
                </a:solidFill>
                <a:effectLst/>
                <a:latin typeface="Arial" panose="020B0604020202020204" pitchFamily="34" charset="0"/>
              </a:rPr>
              <a:t>Chilometro zero: </a:t>
            </a:r>
            <a:r>
              <a:rPr lang="it-IT" sz="1100" b="0" i="0" u="none" strike="noStrike" dirty="0">
                <a:solidFill>
                  <a:srgbClr val="000000"/>
                </a:solidFill>
                <a:effectLst/>
                <a:latin typeface="Arial" panose="020B0604020202020204" pitchFamily="34" charset="0"/>
              </a:rPr>
              <a:t>Cominciamo a produrre i nostri propri alimenti e poi la terra ci da quello di cui </a:t>
            </a:r>
            <a:r>
              <a:rPr lang="it-IT" sz="1100" dirty="0">
                <a:solidFill>
                  <a:srgbClr val="000000"/>
                </a:solidFill>
                <a:latin typeface="Arial" panose="020B0604020202020204" pitchFamily="34" charset="0"/>
              </a:rPr>
              <a:t>abbiamo</a:t>
            </a:r>
            <a:r>
              <a:rPr lang="it-IT" sz="1100" b="0" i="0" u="none" strike="noStrike" dirty="0">
                <a:solidFill>
                  <a:srgbClr val="000000"/>
                </a:solidFill>
                <a:effectLst/>
                <a:latin typeface="Arial" panose="020B0604020202020204" pitchFamily="34" charset="0"/>
              </a:rPr>
              <a:t> bisogno. </a:t>
            </a:r>
            <a:endParaRPr lang="it-IT" b="0" dirty="0">
              <a:effectLst/>
            </a:endParaRPr>
          </a:p>
          <a:p>
            <a:pPr algn="just" rtl="0">
              <a:spcBef>
                <a:spcPts val="0"/>
              </a:spcBef>
              <a:spcAft>
                <a:spcPts val="0"/>
              </a:spcAft>
            </a:pPr>
            <a:br>
              <a:rPr lang="it-IT" b="0" dirty="0">
                <a:effectLst/>
              </a:rPr>
            </a:br>
            <a:r>
              <a:rPr lang="it-IT" sz="1100" b="1" i="0" u="none" strike="noStrike" dirty="0">
                <a:solidFill>
                  <a:srgbClr val="000000"/>
                </a:solidFill>
                <a:effectLst/>
                <a:latin typeface="Arial" panose="020B0604020202020204" pitchFamily="34" charset="0"/>
              </a:rPr>
              <a:t>Rifugiato ambientale:</a:t>
            </a:r>
            <a:r>
              <a:rPr lang="it-IT" sz="1100" b="0" i="0" u="none" strike="noStrike" dirty="0">
                <a:solidFill>
                  <a:srgbClr val="000000"/>
                </a:solidFill>
                <a:effectLst/>
                <a:latin typeface="Arial" panose="020B0604020202020204" pitchFamily="34" charset="0"/>
              </a:rPr>
              <a:t> Si tratta di una persona costretta a migrare dalla sua regione di </a:t>
            </a:r>
            <a:endParaRPr lang="it-IT" b="0" dirty="0">
              <a:effectLst/>
            </a:endParaRPr>
          </a:p>
          <a:p>
            <a:pPr algn="just" rtl="0">
              <a:spcBef>
                <a:spcPts val="0"/>
              </a:spcBef>
              <a:spcAft>
                <a:spcPts val="0"/>
              </a:spcAft>
            </a:pPr>
            <a:r>
              <a:rPr lang="it-IT" sz="1100" b="0" i="0" u="none" strike="noStrike" dirty="0">
                <a:solidFill>
                  <a:srgbClr val="000000"/>
                </a:solidFill>
                <a:effectLst/>
                <a:latin typeface="Arial" panose="020B0604020202020204" pitchFamily="34" charset="0"/>
              </a:rPr>
              <a:t>origine a causa di cambiamenti climatici improvvisi o a lungo termine.</a:t>
            </a:r>
            <a:endParaRPr lang="it-IT" b="0" dirty="0">
              <a:effectLst/>
            </a:endParaRPr>
          </a:p>
          <a:p>
            <a:pPr algn="just" rtl="0">
              <a:spcBef>
                <a:spcPts val="0"/>
              </a:spcBef>
              <a:spcAft>
                <a:spcPts val="0"/>
              </a:spcAft>
            </a:pPr>
            <a:br>
              <a:rPr lang="it-IT" b="0" dirty="0">
                <a:effectLst/>
              </a:rPr>
            </a:br>
            <a:r>
              <a:rPr lang="it-IT" sz="1100" b="1" i="0" u="none" strike="noStrike" dirty="0">
                <a:solidFill>
                  <a:srgbClr val="000000"/>
                </a:solidFill>
                <a:effectLst/>
                <a:latin typeface="Arial" panose="020B0604020202020204" pitchFamily="34" charset="0"/>
              </a:rPr>
              <a:t>Integranti: </a:t>
            </a:r>
            <a:endParaRPr lang="it-IT" b="0" dirty="0">
              <a:effectLst/>
            </a:endParaRPr>
          </a:p>
          <a:p>
            <a:pPr algn="just" rtl="0">
              <a:spcBef>
                <a:spcPts val="0"/>
              </a:spcBef>
              <a:spcAft>
                <a:spcPts val="0"/>
              </a:spcAft>
            </a:pPr>
            <a:r>
              <a:rPr lang="it-IT" sz="1100" b="0" i="0" u="none" strike="noStrike" dirty="0">
                <a:solidFill>
                  <a:srgbClr val="000000"/>
                </a:solidFill>
                <a:effectLst/>
                <a:latin typeface="Arial" panose="020B0604020202020204" pitchFamily="34" charset="0"/>
              </a:rPr>
              <a:t>Perla Inés Blanc Data di nascita: 4/10/55</a:t>
            </a:r>
            <a:endParaRPr lang="it-IT" b="0" dirty="0">
              <a:effectLst/>
            </a:endParaRPr>
          </a:p>
          <a:p>
            <a:pPr algn="just" rtl="0">
              <a:spcBef>
                <a:spcPts val="0"/>
              </a:spcBef>
              <a:spcAft>
                <a:spcPts val="0"/>
              </a:spcAft>
            </a:pPr>
            <a:r>
              <a:rPr lang="it-IT" sz="1100" b="0" i="0" u="none" strike="noStrike" dirty="0">
                <a:solidFill>
                  <a:srgbClr val="000000"/>
                </a:solidFill>
                <a:effectLst/>
                <a:latin typeface="Arial" panose="020B0604020202020204" pitchFamily="34" charset="0"/>
              </a:rPr>
              <a:t>Mirta Correa Data di nascita: 13/07/47</a:t>
            </a:r>
            <a:endParaRPr lang="it-IT" b="0" dirty="0">
              <a:effectLst/>
            </a:endParaRPr>
          </a:p>
          <a:p>
            <a:pPr algn="just" rtl="0">
              <a:spcBef>
                <a:spcPts val="0"/>
              </a:spcBef>
              <a:spcAft>
                <a:spcPts val="0"/>
              </a:spcAft>
            </a:pPr>
            <a:r>
              <a:rPr lang="it-IT" sz="1100" b="0" i="0" u="none" strike="noStrike" dirty="0" err="1">
                <a:solidFill>
                  <a:srgbClr val="000000"/>
                </a:solidFill>
                <a:effectLst/>
                <a:latin typeface="Arial" panose="020B0604020202020204" pitchFamily="34" charset="0"/>
              </a:rPr>
              <a:t>Graciela</a:t>
            </a:r>
            <a:r>
              <a:rPr lang="it-IT" sz="1100" b="0" i="0" u="none" strike="noStrike" dirty="0">
                <a:solidFill>
                  <a:srgbClr val="000000"/>
                </a:solidFill>
                <a:effectLst/>
                <a:latin typeface="Arial" panose="020B0604020202020204" pitchFamily="34" charset="0"/>
              </a:rPr>
              <a:t> </a:t>
            </a:r>
            <a:r>
              <a:rPr lang="it-IT" sz="1100" b="0" i="0" u="none" strike="noStrike" dirty="0" err="1">
                <a:solidFill>
                  <a:srgbClr val="000000"/>
                </a:solidFill>
                <a:effectLst/>
                <a:latin typeface="Arial" panose="020B0604020202020204" pitchFamily="34" charset="0"/>
              </a:rPr>
              <a:t>Gieco</a:t>
            </a:r>
            <a:r>
              <a:rPr lang="it-IT" sz="1100" b="0" i="0" u="none" strike="noStrike" dirty="0">
                <a:solidFill>
                  <a:srgbClr val="000000"/>
                </a:solidFill>
                <a:effectLst/>
                <a:latin typeface="Arial" panose="020B0604020202020204" pitchFamily="34" charset="0"/>
              </a:rPr>
              <a:t> Data di nascita: 29/09/38</a:t>
            </a:r>
            <a:endParaRPr lang="it-IT" b="0" dirty="0">
              <a:effectLst/>
            </a:endParaRPr>
          </a:p>
          <a:p>
            <a:pPr algn="just" rtl="0">
              <a:spcBef>
                <a:spcPts val="0"/>
              </a:spcBef>
              <a:spcAft>
                <a:spcPts val="0"/>
              </a:spcAft>
            </a:pPr>
            <a:r>
              <a:rPr lang="it-IT" sz="1100" b="0" i="0" u="none" strike="noStrike" dirty="0" err="1">
                <a:solidFill>
                  <a:srgbClr val="000000"/>
                </a:solidFill>
                <a:effectLst/>
                <a:latin typeface="Arial" panose="020B0604020202020204" pitchFamily="34" charset="0"/>
              </a:rPr>
              <a:t>Mónica</a:t>
            </a:r>
            <a:r>
              <a:rPr lang="it-IT" sz="1100" b="0" i="0" u="none" strike="noStrike" dirty="0">
                <a:solidFill>
                  <a:srgbClr val="000000"/>
                </a:solidFill>
                <a:effectLst/>
                <a:latin typeface="Arial" panose="020B0604020202020204" pitchFamily="34" charset="0"/>
              </a:rPr>
              <a:t> </a:t>
            </a:r>
            <a:r>
              <a:rPr lang="it-IT" sz="1100" b="0" i="0" u="none" strike="noStrike" dirty="0" err="1">
                <a:solidFill>
                  <a:srgbClr val="000000"/>
                </a:solidFill>
                <a:effectLst/>
                <a:latin typeface="Arial" panose="020B0604020202020204" pitchFamily="34" charset="0"/>
              </a:rPr>
              <a:t>Soledad</a:t>
            </a:r>
            <a:r>
              <a:rPr lang="it-IT" sz="1100" b="0" i="0" u="none" strike="noStrike" dirty="0">
                <a:solidFill>
                  <a:srgbClr val="000000"/>
                </a:solidFill>
                <a:effectLst/>
                <a:latin typeface="Arial" panose="020B0604020202020204" pitchFamily="34" charset="0"/>
              </a:rPr>
              <a:t> Ludi Data di nascita: 14/04/56</a:t>
            </a:r>
            <a:endParaRPr lang="it-IT" b="0" dirty="0">
              <a:effectLst/>
            </a:endParaRPr>
          </a:p>
          <a:p>
            <a:pPr algn="just" rtl="0">
              <a:spcBef>
                <a:spcPts val="0"/>
              </a:spcBef>
              <a:spcAft>
                <a:spcPts val="0"/>
              </a:spcAft>
            </a:pPr>
            <a:r>
              <a:rPr lang="it-IT" sz="1100" b="0" i="0" u="none" strike="noStrike" dirty="0" err="1">
                <a:solidFill>
                  <a:srgbClr val="000000"/>
                </a:solidFill>
                <a:effectLst/>
                <a:latin typeface="Arial" panose="020B0604020202020204" pitchFamily="34" charset="0"/>
              </a:rPr>
              <a:t>Anahí</a:t>
            </a:r>
            <a:r>
              <a:rPr lang="it-IT" sz="1100" b="0" i="0" u="none" strike="noStrike" dirty="0">
                <a:solidFill>
                  <a:srgbClr val="000000"/>
                </a:solidFill>
                <a:effectLst/>
                <a:latin typeface="Arial" panose="020B0604020202020204" pitchFamily="34" charset="0"/>
              </a:rPr>
              <a:t> Sian: Data di nascita: 03/02/68</a:t>
            </a:r>
            <a:endParaRPr lang="it-IT" b="0" dirty="0">
              <a:effectLst/>
            </a:endParaRPr>
          </a:p>
          <a:p>
            <a:pPr algn="just" rtl="0">
              <a:spcBef>
                <a:spcPts val="0"/>
              </a:spcBef>
              <a:spcAft>
                <a:spcPts val="0"/>
              </a:spcAft>
            </a:pPr>
            <a:r>
              <a:rPr lang="it-IT" sz="1100" b="0" i="0" u="none" strike="noStrike" dirty="0">
                <a:solidFill>
                  <a:srgbClr val="000000"/>
                </a:solidFill>
                <a:effectLst/>
                <a:latin typeface="Arial" panose="020B0604020202020204" pitchFamily="34" charset="0"/>
              </a:rPr>
              <a:t>Martha Ludi: Data di nascita: 09/01/52</a:t>
            </a:r>
            <a:endParaRPr lang="it-IT" b="0" dirty="0">
              <a:effectLst/>
            </a:endParaRPr>
          </a:p>
          <a:p>
            <a:pPr algn="just" rtl="0">
              <a:spcBef>
                <a:spcPts val="0"/>
              </a:spcBef>
              <a:spcAft>
                <a:spcPts val="0"/>
              </a:spcAft>
            </a:pPr>
            <a:r>
              <a:rPr lang="it-IT" sz="1100" b="0" i="0" u="none" strike="noStrike" dirty="0" err="1">
                <a:solidFill>
                  <a:srgbClr val="000000"/>
                </a:solidFill>
                <a:effectLst/>
                <a:latin typeface="Arial" panose="020B0604020202020204" pitchFamily="34" charset="0"/>
              </a:rPr>
              <a:t>Graciela</a:t>
            </a:r>
            <a:r>
              <a:rPr lang="it-IT" sz="1100" b="0" i="0" u="none" strike="noStrike" dirty="0">
                <a:solidFill>
                  <a:srgbClr val="000000"/>
                </a:solidFill>
                <a:effectLst/>
                <a:latin typeface="Arial" panose="020B0604020202020204" pitchFamily="34" charset="0"/>
              </a:rPr>
              <a:t> </a:t>
            </a:r>
            <a:r>
              <a:rPr lang="it-IT" sz="1100" b="0" i="0" u="none" strike="noStrike" dirty="0" err="1">
                <a:solidFill>
                  <a:srgbClr val="000000"/>
                </a:solidFill>
                <a:effectLst/>
                <a:latin typeface="Arial" panose="020B0604020202020204" pitchFamily="34" charset="0"/>
              </a:rPr>
              <a:t>Miró</a:t>
            </a:r>
            <a:r>
              <a:rPr lang="it-IT" sz="1100" b="0" i="0" u="none" strike="noStrike" dirty="0">
                <a:solidFill>
                  <a:srgbClr val="000000"/>
                </a:solidFill>
                <a:effectLst/>
                <a:latin typeface="Arial" panose="020B0604020202020204" pitchFamily="34" charset="0"/>
              </a:rPr>
              <a:t>: Data di nascita: 11/10/46</a:t>
            </a:r>
            <a:endParaRPr lang="it-IT" b="0" dirty="0">
              <a:effectLst/>
            </a:endParaRPr>
          </a:p>
          <a:p>
            <a:pPr algn="just" rtl="0">
              <a:spcBef>
                <a:spcPts val="0"/>
              </a:spcBef>
              <a:spcAft>
                <a:spcPts val="0"/>
              </a:spcAft>
            </a:pPr>
            <a:r>
              <a:rPr lang="it-IT" sz="1100" b="0" i="0" u="none" strike="noStrike" dirty="0">
                <a:solidFill>
                  <a:srgbClr val="000000"/>
                </a:solidFill>
                <a:effectLst/>
                <a:latin typeface="Arial" panose="020B0604020202020204" pitchFamily="34" charset="0"/>
              </a:rPr>
              <a:t>Iris Trocello: Data di nascita: 19/07/64</a:t>
            </a:r>
            <a:endParaRPr lang="it-IT" b="0" dirty="0">
              <a:effectLst/>
            </a:endParaRPr>
          </a:p>
          <a:p>
            <a:pPr algn="just" rtl="0">
              <a:spcBef>
                <a:spcPts val="0"/>
              </a:spcBef>
              <a:spcAft>
                <a:spcPts val="0"/>
              </a:spcAft>
            </a:pPr>
            <a:r>
              <a:rPr lang="it-IT" sz="1100" b="0" i="0" u="none" strike="noStrike" dirty="0">
                <a:solidFill>
                  <a:srgbClr val="000000"/>
                </a:solidFill>
                <a:effectLst/>
                <a:latin typeface="Arial" panose="020B0604020202020204" pitchFamily="34" charset="0"/>
              </a:rPr>
              <a:t>Teresita Bianchini: Data di nascita: 18/01/41</a:t>
            </a:r>
            <a:endParaRPr lang="it-IT" b="0" dirty="0">
              <a:effectLst/>
            </a:endParaRPr>
          </a:p>
          <a:p>
            <a:pPr algn="just" rtl="0">
              <a:spcBef>
                <a:spcPts val="0"/>
              </a:spcBef>
              <a:spcAft>
                <a:spcPts val="0"/>
              </a:spcAft>
            </a:pPr>
            <a:r>
              <a:rPr lang="it-IT" sz="1100" b="0" i="0" u="none" strike="noStrike" dirty="0">
                <a:solidFill>
                  <a:srgbClr val="000000"/>
                </a:solidFill>
                <a:effectLst/>
                <a:latin typeface="Arial" panose="020B0604020202020204" pitchFamily="34" charset="0"/>
              </a:rPr>
              <a:t>Carlos </a:t>
            </a:r>
            <a:r>
              <a:rPr lang="it-IT" sz="1100" b="0" i="0" u="none" strike="noStrike" dirty="0" err="1">
                <a:solidFill>
                  <a:srgbClr val="000000"/>
                </a:solidFill>
                <a:effectLst/>
                <a:latin typeface="Arial" panose="020B0604020202020204" pitchFamily="34" charset="0"/>
              </a:rPr>
              <a:t>Gieco</a:t>
            </a:r>
            <a:r>
              <a:rPr lang="it-IT" sz="1100" b="0" i="0" u="none" strike="noStrike" dirty="0">
                <a:solidFill>
                  <a:srgbClr val="000000"/>
                </a:solidFill>
                <a:effectLst/>
                <a:latin typeface="Arial" panose="020B0604020202020204" pitchFamily="34" charset="0"/>
              </a:rPr>
              <a:t>: Data di nascita: 25/10/52</a:t>
            </a:r>
            <a:endParaRPr lang="it-IT" b="0" dirty="0">
              <a:effectLst/>
            </a:endParaRPr>
          </a:p>
          <a:p>
            <a:br>
              <a:rPr lang="it-IT" b="0" dirty="0">
                <a:effectLst/>
              </a:rPr>
            </a:br>
            <a:endParaRPr lang="es-AR" dirty="0"/>
          </a:p>
        </p:txBody>
      </p:sp>
      <p:pic>
        <p:nvPicPr>
          <p:cNvPr id="2050" name="Picture 2">
            <a:extLst>
              <a:ext uri="{FF2B5EF4-FFF2-40B4-BE49-F238E27FC236}">
                <a16:creationId xmlns:a16="http://schemas.microsoft.com/office/drawing/2014/main" id="{61676F9A-BD34-4FDE-827A-4999EBDA08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043" y="3885982"/>
            <a:ext cx="4762500" cy="2676525"/>
          </a:xfrm>
          <a:prstGeom prst="rect">
            <a:avLst/>
          </a:prstGeom>
          <a:noFill/>
          <a:extLst>
            <a:ext uri="{909E8E84-426E-40DD-AFC4-6F175D3DCCD1}">
              <a14:hiddenFill xmlns:a14="http://schemas.microsoft.com/office/drawing/2010/main">
                <a:solidFill>
                  <a:srgbClr val="FFFFFF"/>
                </a:solidFill>
              </a14:hiddenFill>
            </a:ext>
          </a:extLst>
        </p:spPr>
      </p:pic>
      <p:pic>
        <p:nvPicPr>
          <p:cNvPr id="8" name="Immagine 7">
            <a:extLst>
              <a:ext uri="{FF2B5EF4-FFF2-40B4-BE49-F238E27FC236}">
                <a16:creationId xmlns:a16="http://schemas.microsoft.com/office/drawing/2014/main" id="{75FC603E-02D3-4E35-8882-E2D509424A5D}"/>
              </a:ext>
            </a:extLst>
          </p:cNvPr>
          <p:cNvPicPr>
            <a:picLocks noChangeAspect="1"/>
          </p:cNvPicPr>
          <p:nvPr/>
        </p:nvPicPr>
        <p:blipFill>
          <a:blip r:embed="rId3"/>
          <a:stretch>
            <a:fillRect/>
          </a:stretch>
        </p:blipFill>
        <p:spPr>
          <a:xfrm>
            <a:off x="602609" y="583297"/>
            <a:ext cx="3810000" cy="2143125"/>
          </a:xfrm>
          <a:prstGeom prst="rect">
            <a:avLst/>
          </a:prstGeom>
        </p:spPr>
      </p:pic>
    </p:spTree>
    <p:extLst>
      <p:ext uri="{BB962C8B-B14F-4D97-AF65-F5344CB8AC3E}">
        <p14:creationId xmlns:p14="http://schemas.microsoft.com/office/powerpoint/2010/main" val="27613436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2231A4E9-04C0-4A92-B5DA-3C025B2DE006}"/>
              </a:ext>
            </a:extLst>
          </p:cNvPr>
          <p:cNvPicPr>
            <a:picLocks noChangeAspect="1"/>
          </p:cNvPicPr>
          <p:nvPr/>
        </p:nvPicPr>
        <p:blipFill>
          <a:blip r:embed="rId2"/>
          <a:stretch>
            <a:fillRect/>
          </a:stretch>
        </p:blipFill>
        <p:spPr>
          <a:xfrm>
            <a:off x="381000" y="214312"/>
            <a:ext cx="11430000" cy="6429375"/>
          </a:xfrm>
          <a:prstGeom prst="rect">
            <a:avLst/>
          </a:prstGeom>
        </p:spPr>
      </p:pic>
      <p:sp>
        <p:nvSpPr>
          <p:cNvPr id="4" name="CasellaDiTesto 3">
            <a:extLst>
              <a:ext uri="{FF2B5EF4-FFF2-40B4-BE49-F238E27FC236}">
                <a16:creationId xmlns:a16="http://schemas.microsoft.com/office/drawing/2014/main" id="{FACB230D-AED3-4E44-80D7-7CD0420B8083}"/>
              </a:ext>
            </a:extLst>
          </p:cNvPr>
          <p:cNvSpPr txBox="1"/>
          <p:nvPr/>
        </p:nvSpPr>
        <p:spPr>
          <a:xfrm>
            <a:off x="6699380" y="5514392"/>
            <a:ext cx="5066522" cy="307777"/>
          </a:xfrm>
          <a:prstGeom prst="rect">
            <a:avLst/>
          </a:prstGeom>
          <a:solidFill>
            <a:schemeClr val="accent6">
              <a:lumMod val="20000"/>
              <a:lumOff val="80000"/>
            </a:schemeClr>
          </a:solidFill>
        </p:spPr>
        <p:txBody>
          <a:bodyPr wrap="square" rtlCol="0">
            <a:spAutoFit/>
          </a:bodyPr>
          <a:lstStyle/>
          <a:p>
            <a:r>
              <a:rPr lang="es-ES" sz="1400" i="1" dirty="0">
                <a:latin typeface="Bahnschrift Condensed" panose="020B0502040204020203" pitchFamily="34" charset="0"/>
              </a:rPr>
              <a:t>Fiori di “lapacho” </a:t>
            </a:r>
            <a:r>
              <a:rPr lang="es-ES" sz="1400" i="1" dirty="0" err="1">
                <a:latin typeface="Bahnschrift Condensed" panose="020B0502040204020203" pitchFamily="34" charset="0"/>
              </a:rPr>
              <a:t>bianco</a:t>
            </a:r>
            <a:r>
              <a:rPr lang="es-ES" sz="1400" i="1" dirty="0">
                <a:latin typeface="Bahnschrift Condensed" panose="020B0502040204020203" pitchFamily="34" charset="0"/>
              </a:rPr>
              <a:t> </a:t>
            </a:r>
            <a:r>
              <a:rPr lang="es-ES" sz="1400" i="1" dirty="0" err="1">
                <a:latin typeface="Bahnschrift Condensed" panose="020B0502040204020203" pitchFamily="34" charset="0"/>
              </a:rPr>
              <a:t>simbolo</a:t>
            </a:r>
            <a:r>
              <a:rPr lang="es-ES" sz="1400" i="1" dirty="0">
                <a:latin typeface="Bahnschrift Condensed" panose="020B0502040204020203" pitchFamily="34" charset="0"/>
              </a:rPr>
              <a:t> </a:t>
            </a:r>
            <a:r>
              <a:rPr lang="es-ES" sz="1400" i="1" dirty="0" err="1">
                <a:latin typeface="Bahnschrift Condensed" panose="020B0502040204020203" pitchFamily="34" charset="0"/>
              </a:rPr>
              <a:t>dell’inizio</a:t>
            </a:r>
            <a:r>
              <a:rPr lang="es-ES" sz="1400" i="1" dirty="0">
                <a:latin typeface="Bahnschrift Condensed" panose="020B0502040204020203" pitchFamily="34" charset="0"/>
              </a:rPr>
              <a:t> </a:t>
            </a:r>
            <a:r>
              <a:rPr lang="es-ES" sz="1400" i="1" dirty="0" err="1">
                <a:latin typeface="Bahnschrift Condensed" panose="020B0502040204020203" pitchFamily="34" charset="0"/>
              </a:rPr>
              <a:t>della</a:t>
            </a:r>
            <a:r>
              <a:rPr lang="es-ES" sz="1400" i="1" dirty="0">
                <a:latin typeface="Bahnschrift Condensed" panose="020B0502040204020203" pitchFamily="34" charset="0"/>
              </a:rPr>
              <a:t> primavera </a:t>
            </a:r>
            <a:r>
              <a:rPr lang="es-ES" sz="1400" i="1" dirty="0" err="1">
                <a:latin typeface="Bahnschrift Condensed" panose="020B0502040204020203" pitchFamily="34" charset="0"/>
              </a:rPr>
              <a:t>nella</a:t>
            </a:r>
            <a:r>
              <a:rPr lang="es-ES" sz="1400" i="1" dirty="0">
                <a:latin typeface="Bahnschrift Condensed" panose="020B0502040204020203" pitchFamily="34" charset="0"/>
              </a:rPr>
              <a:t> </a:t>
            </a:r>
            <a:r>
              <a:rPr lang="es-ES" sz="1400" i="1" dirty="0" err="1">
                <a:latin typeface="Bahnschrift Condensed" panose="020B0502040204020203" pitchFamily="34" charset="0"/>
              </a:rPr>
              <a:t>città</a:t>
            </a:r>
            <a:r>
              <a:rPr lang="es-ES" sz="1400" i="1" dirty="0">
                <a:latin typeface="Bahnschrift Condensed" panose="020B0502040204020203" pitchFamily="34" charset="0"/>
              </a:rPr>
              <a:t> di Paraná. </a:t>
            </a:r>
            <a:endParaRPr lang="es-AR" sz="1400" i="1" dirty="0">
              <a:latin typeface="Bahnschrift Condensed" panose="020B0502040204020203" pitchFamily="34" charset="0"/>
            </a:endParaRPr>
          </a:p>
        </p:txBody>
      </p:sp>
    </p:spTree>
    <p:extLst>
      <p:ext uri="{BB962C8B-B14F-4D97-AF65-F5344CB8AC3E}">
        <p14:creationId xmlns:p14="http://schemas.microsoft.com/office/powerpoint/2010/main" val="2944348186"/>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TotalTime>
  <Words>628</Words>
  <Application>Microsoft Office PowerPoint</Application>
  <PresentationFormat>Widescreen</PresentationFormat>
  <Paragraphs>41</Paragraphs>
  <Slides>7</Slides>
  <Notes>0</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7</vt:i4>
      </vt:variant>
    </vt:vector>
  </HeadingPairs>
  <TitlesOfParts>
    <vt:vector size="13" baseType="lpstr">
      <vt:lpstr>Aharoni</vt:lpstr>
      <vt:lpstr>Arial</vt:lpstr>
      <vt:lpstr>Bahnschrift Condensed</vt:lpstr>
      <vt:lpstr>Calibri</vt:lpstr>
      <vt:lpstr>Calibri Light</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Familia Cespedes</dc:creator>
  <cp:lastModifiedBy>Familia Cespedes</cp:lastModifiedBy>
  <cp:revision>13</cp:revision>
  <dcterms:created xsi:type="dcterms:W3CDTF">2023-09-30T13:23:37Z</dcterms:created>
  <dcterms:modified xsi:type="dcterms:W3CDTF">2023-09-30T15:48:19Z</dcterms:modified>
</cp:coreProperties>
</file>